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923" r:id="rId5"/>
    <p:sldId id="930" r:id="rId6"/>
    <p:sldId id="935" r:id="rId7"/>
    <p:sldId id="924" r:id="rId8"/>
    <p:sldId id="922" r:id="rId9"/>
    <p:sldId id="925" r:id="rId10"/>
    <p:sldId id="932" r:id="rId11"/>
    <p:sldId id="931" r:id="rId12"/>
    <p:sldId id="822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FF"/>
    <a:srgbClr val="00FFFF"/>
    <a:srgbClr val="0000FF"/>
    <a:srgbClr val="00FF00"/>
    <a:srgbClr val="FF0000"/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538" autoAdjust="0"/>
  </p:normalViewPr>
  <p:slideViewPr>
    <p:cSldViewPr>
      <p:cViewPr varScale="1">
        <p:scale>
          <a:sx n="76" d="100"/>
          <a:sy n="76" d="100"/>
        </p:scale>
        <p:origin x="167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0EF0B-8D00-4D3E-99EC-0359A60F1C85}" type="doc">
      <dgm:prSet loTypeId="urn:microsoft.com/office/officeart/2005/8/layout/pyramid2" loCatId="pyramid" qsTypeId="urn:microsoft.com/office/officeart/2005/8/quickstyle/simple3" qsCatId="simple" csTypeId="urn:microsoft.com/office/officeart/2005/8/colors/accent1_2" csCatId="accent1" phldr="1"/>
      <dgm:spPr/>
    </dgm:pt>
    <dgm:pt modelId="{FCADC6F7-69BF-47DD-A678-08617DAA55E3}">
      <dgm:prSet phldrT="[Texto]"/>
      <dgm:spPr/>
      <dgm:t>
        <a:bodyPr/>
        <a:lstStyle/>
        <a:p>
          <a:r>
            <a:rPr lang="pt-BR" dirty="0"/>
            <a:t>Visão Computacional</a:t>
          </a:r>
        </a:p>
      </dgm:t>
    </dgm:pt>
    <dgm:pt modelId="{6E5C47BD-A3F1-4E7B-AA40-ED552A57D642}" type="parTrans" cxnId="{DD904409-8E46-4835-99E2-80F4F4C8DF60}">
      <dgm:prSet/>
      <dgm:spPr/>
      <dgm:t>
        <a:bodyPr/>
        <a:lstStyle/>
        <a:p>
          <a:endParaRPr lang="pt-BR"/>
        </a:p>
      </dgm:t>
    </dgm:pt>
    <dgm:pt modelId="{4FD328BA-919C-4ACE-A6BD-B3D169B83342}" type="sibTrans" cxnId="{DD904409-8E46-4835-99E2-80F4F4C8DF60}">
      <dgm:prSet/>
      <dgm:spPr/>
      <dgm:t>
        <a:bodyPr/>
        <a:lstStyle/>
        <a:p>
          <a:endParaRPr lang="pt-BR"/>
        </a:p>
      </dgm:t>
    </dgm:pt>
    <dgm:pt modelId="{E6A15900-7FE1-476F-A9B6-7C2728C75D09}">
      <dgm:prSet phldrT="[Texto]"/>
      <dgm:spPr/>
      <dgm:t>
        <a:bodyPr/>
        <a:lstStyle/>
        <a:p>
          <a:r>
            <a:rPr lang="pt-BR" dirty="0"/>
            <a:t>Análise, Processamento e Interpretação de imagens  e vídeos digitais</a:t>
          </a:r>
        </a:p>
      </dgm:t>
    </dgm:pt>
    <dgm:pt modelId="{19FE3C8D-E9A5-447F-A371-E3D089D22DF1}" type="parTrans" cxnId="{E71659DC-CAA8-4DBD-86AB-CF9983BD3E53}">
      <dgm:prSet/>
      <dgm:spPr/>
      <dgm:t>
        <a:bodyPr/>
        <a:lstStyle/>
        <a:p>
          <a:endParaRPr lang="pt-BR"/>
        </a:p>
      </dgm:t>
    </dgm:pt>
    <dgm:pt modelId="{6A08E6B5-2840-46A8-B8F3-589863E02CBB}" type="sibTrans" cxnId="{E71659DC-CAA8-4DBD-86AB-CF9983BD3E53}">
      <dgm:prSet/>
      <dgm:spPr/>
      <dgm:t>
        <a:bodyPr/>
        <a:lstStyle/>
        <a:p>
          <a:endParaRPr lang="pt-BR"/>
        </a:p>
      </dgm:t>
    </dgm:pt>
    <dgm:pt modelId="{EBF2E842-F35A-44B4-9E4B-F784E8AA26E9}">
      <dgm:prSet phldrT="[Texto]"/>
      <dgm:spPr/>
      <dgm:t>
        <a:bodyPr/>
        <a:lstStyle/>
        <a:p>
          <a:r>
            <a:rPr lang="pt-BR" dirty="0"/>
            <a:t>Reconhece objetos, identifica padrões e extrai informações de imagens e vídeos digitais</a:t>
          </a:r>
        </a:p>
      </dgm:t>
    </dgm:pt>
    <dgm:pt modelId="{B2191C17-84BE-4D44-9DC8-7AC476CC587C}" type="parTrans" cxnId="{8FE85B39-2A0B-450D-967A-51AFB7992DD7}">
      <dgm:prSet/>
      <dgm:spPr/>
      <dgm:t>
        <a:bodyPr/>
        <a:lstStyle/>
        <a:p>
          <a:endParaRPr lang="pt-BR"/>
        </a:p>
      </dgm:t>
    </dgm:pt>
    <dgm:pt modelId="{88CA7FC2-AD87-432B-8D46-5E8965246C8E}" type="sibTrans" cxnId="{8FE85B39-2A0B-450D-967A-51AFB7992DD7}">
      <dgm:prSet/>
      <dgm:spPr/>
      <dgm:t>
        <a:bodyPr/>
        <a:lstStyle/>
        <a:p>
          <a:endParaRPr lang="pt-BR"/>
        </a:p>
      </dgm:t>
    </dgm:pt>
    <dgm:pt modelId="{D3449B2F-7E0C-425C-95A2-88128BEC1AE8}">
      <dgm:prSet phldrT="[Texto]"/>
      <dgm:spPr/>
      <dgm:t>
        <a:bodyPr/>
        <a:lstStyle/>
        <a:p>
          <a:r>
            <a:rPr lang="pt-BR" dirty="0"/>
            <a:t>Usa algoritmos para tratamento de imagens e técnicas de inteligência artificial</a:t>
          </a:r>
        </a:p>
      </dgm:t>
    </dgm:pt>
    <dgm:pt modelId="{425380EF-579A-4299-AE5F-4945213B4313}" type="parTrans" cxnId="{834CA43C-0CEC-45DD-A887-B3A7BB6C9312}">
      <dgm:prSet/>
      <dgm:spPr/>
      <dgm:t>
        <a:bodyPr/>
        <a:lstStyle/>
        <a:p>
          <a:endParaRPr lang="pt-BR"/>
        </a:p>
      </dgm:t>
    </dgm:pt>
    <dgm:pt modelId="{D6BB7128-A569-4245-96DF-431487F470B3}" type="sibTrans" cxnId="{834CA43C-0CEC-45DD-A887-B3A7BB6C9312}">
      <dgm:prSet/>
      <dgm:spPr/>
      <dgm:t>
        <a:bodyPr/>
        <a:lstStyle/>
        <a:p>
          <a:endParaRPr lang="pt-BR"/>
        </a:p>
      </dgm:t>
    </dgm:pt>
    <dgm:pt modelId="{B2D8299E-48A5-4FF0-A66C-AC6D55DB12DC}" type="pres">
      <dgm:prSet presAssocID="{4180EF0B-8D00-4D3E-99EC-0359A60F1C85}" presName="compositeShape" presStyleCnt="0">
        <dgm:presLayoutVars>
          <dgm:dir/>
          <dgm:resizeHandles/>
        </dgm:presLayoutVars>
      </dgm:prSet>
      <dgm:spPr/>
    </dgm:pt>
    <dgm:pt modelId="{9A406823-0903-460F-A830-47A1A5806F5C}" type="pres">
      <dgm:prSet presAssocID="{4180EF0B-8D00-4D3E-99EC-0359A60F1C85}" presName="pyramid" presStyleLbl="node1" presStyleIdx="0" presStyleCnt="1" custLinFactNeighborX="-1300"/>
      <dgm:spPr>
        <a:solidFill>
          <a:srgbClr val="ED265B"/>
        </a:solidFill>
      </dgm:spPr>
    </dgm:pt>
    <dgm:pt modelId="{535BDFD2-930C-452D-986D-7EE2329BB4CA}" type="pres">
      <dgm:prSet presAssocID="{4180EF0B-8D00-4D3E-99EC-0359A60F1C85}" presName="theList" presStyleCnt="0"/>
      <dgm:spPr/>
    </dgm:pt>
    <dgm:pt modelId="{FF92ED59-ABF6-4462-ACA7-BE042AC6003D}" type="pres">
      <dgm:prSet presAssocID="{FCADC6F7-69BF-47DD-A678-08617DAA55E3}" presName="aNode" presStyleLbl="fgAcc1" presStyleIdx="0" presStyleCnt="4">
        <dgm:presLayoutVars>
          <dgm:bulletEnabled val="1"/>
        </dgm:presLayoutVars>
      </dgm:prSet>
      <dgm:spPr/>
    </dgm:pt>
    <dgm:pt modelId="{0EA60816-A616-4A6C-9D80-847A54315231}" type="pres">
      <dgm:prSet presAssocID="{FCADC6F7-69BF-47DD-A678-08617DAA55E3}" presName="aSpace" presStyleCnt="0"/>
      <dgm:spPr/>
    </dgm:pt>
    <dgm:pt modelId="{C4547DF8-207E-479E-828A-DF417A437906}" type="pres">
      <dgm:prSet presAssocID="{E6A15900-7FE1-476F-A9B6-7C2728C75D09}" presName="aNode" presStyleLbl="fgAcc1" presStyleIdx="1" presStyleCnt="4">
        <dgm:presLayoutVars>
          <dgm:bulletEnabled val="1"/>
        </dgm:presLayoutVars>
      </dgm:prSet>
      <dgm:spPr/>
    </dgm:pt>
    <dgm:pt modelId="{38AE9372-9467-472B-8904-045639FADB94}" type="pres">
      <dgm:prSet presAssocID="{E6A15900-7FE1-476F-A9B6-7C2728C75D09}" presName="aSpace" presStyleCnt="0"/>
      <dgm:spPr/>
    </dgm:pt>
    <dgm:pt modelId="{B805F38D-33AC-4D07-A5FE-1F15DFEBB43C}" type="pres">
      <dgm:prSet presAssocID="{EBF2E842-F35A-44B4-9E4B-F784E8AA26E9}" presName="aNode" presStyleLbl="fgAcc1" presStyleIdx="2" presStyleCnt="4">
        <dgm:presLayoutVars>
          <dgm:bulletEnabled val="1"/>
        </dgm:presLayoutVars>
      </dgm:prSet>
      <dgm:spPr/>
    </dgm:pt>
    <dgm:pt modelId="{F3F2F859-BD9F-4CA1-8830-14352DCABA75}" type="pres">
      <dgm:prSet presAssocID="{EBF2E842-F35A-44B4-9E4B-F784E8AA26E9}" presName="aSpace" presStyleCnt="0"/>
      <dgm:spPr/>
    </dgm:pt>
    <dgm:pt modelId="{FE283EBE-777C-49BA-BFEA-60C3F4A3B323}" type="pres">
      <dgm:prSet presAssocID="{D3449B2F-7E0C-425C-95A2-88128BEC1AE8}" presName="aNode" presStyleLbl="fgAcc1" presStyleIdx="3" presStyleCnt="4">
        <dgm:presLayoutVars>
          <dgm:bulletEnabled val="1"/>
        </dgm:presLayoutVars>
      </dgm:prSet>
      <dgm:spPr/>
    </dgm:pt>
    <dgm:pt modelId="{213295D2-A87D-4A00-8C6D-687ED0274D9E}" type="pres">
      <dgm:prSet presAssocID="{D3449B2F-7E0C-425C-95A2-88128BEC1AE8}" presName="aSpace" presStyleCnt="0"/>
      <dgm:spPr/>
    </dgm:pt>
  </dgm:ptLst>
  <dgm:cxnLst>
    <dgm:cxn modelId="{DD904409-8E46-4835-99E2-80F4F4C8DF60}" srcId="{4180EF0B-8D00-4D3E-99EC-0359A60F1C85}" destId="{FCADC6F7-69BF-47DD-A678-08617DAA55E3}" srcOrd="0" destOrd="0" parTransId="{6E5C47BD-A3F1-4E7B-AA40-ED552A57D642}" sibTransId="{4FD328BA-919C-4ACE-A6BD-B3D169B83342}"/>
    <dgm:cxn modelId="{8FE85B39-2A0B-450D-967A-51AFB7992DD7}" srcId="{4180EF0B-8D00-4D3E-99EC-0359A60F1C85}" destId="{EBF2E842-F35A-44B4-9E4B-F784E8AA26E9}" srcOrd="2" destOrd="0" parTransId="{B2191C17-84BE-4D44-9DC8-7AC476CC587C}" sibTransId="{88CA7FC2-AD87-432B-8D46-5E8965246C8E}"/>
    <dgm:cxn modelId="{834CA43C-0CEC-45DD-A887-B3A7BB6C9312}" srcId="{4180EF0B-8D00-4D3E-99EC-0359A60F1C85}" destId="{D3449B2F-7E0C-425C-95A2-88128BEC1AE8}" srcOrd="3" destOrd="0" parTransId="{425380EF-579A-4299-AE5F-4945213B4313}" sibTransId="{D6BB7128-A569-4245-96DF-431487F470B3}"/>
    <dgm:cxn modelId="{A7AE7650-DDE9-44C9-A242-2B099BF7E824}" type="presOf" srcId="{FCADC6F7-69BF-47DD-A678-08617DAA55E3}" destId="{FF92ED59-ABF6-4462-ACA7-BE042AC6003D}" srcOrd="0" destOrd="0" presId="urn:microsoft.com/office/officeart/2005/8/layout/pyramid2"/>
    <dgm:cxn modelId="{3637E477-7091-4BB3-9CA7-BEAEBC9E71B7}" type="presOf" srcId="{D3449B2F-7E0C-425C-95A2-88128BEC1AE8}" destId="{FE283EBE-777C-49BA-BFEA-60C3F4A3B323}" srcOrd="0" destOrd="0" presId="urn:microsoft.com/office/officeart/2005/8/layout/pyramid2"/>
    <dgm:cxn modelId="{90E26E7F-70E5-40A3-A113-663C77F4F919}" type="presOf" srcId="{E6A15900-7FE1-476F-A9B6-7C2728C75D09}" destId="{C4547DF8-207E-479E-828A-DF417A437906}" srcOrd="0" destOrd="0" presId="urn:microsoft.com/office/officeart/2005/8/layout/pyramid2"/>
    <dgm:cxn modelId="{0A2584D0-985A-44FB-A1FB-EB52A2A70340}" type="presOf" srcId="{EBF2E842-F35A-44B4-9E4B-F784E8AA26E9}" destId="{B805F38D-33AC-4D07-A5FE-1F15DFEBB43C}" srcOrd="0" destOrd="0" presId="urn:microsoft.com/office/officeart/2005/8/layout/pyramid2"/>
    <dgm:cxn modelId="{E71659DC-CAA8-4DBD-86AB-CF9983BD3E53}" srcId="{4180EF0B-8D00-4D3E-99EC-0359A60F1C85}" destId="{E6A15900-7FE1-476F-A9B6-7C2728C75D09}" srcOrd="1" destOrd="0" parTransId="{19FE3C8D-E9A5-447F-A371-E3D089D22DF1}" sibTransId="{6A08E6B5-2840-46A8-B8F3-589863E02CBB}"/>
    <dgm:cxn modelId="{F6F22DEB-FBCB-4149-A196-0C0C0AD66F94}" type="presOf" srcId="{4180EF0B-8D00-4D3E-99EC-0359A60F1C85}" destId="{B2D8299E-48A5-4FF0-A66C-AC6D55DB12DC}" srcOrd="0" destOrd="0" presId="urn:microsoft.com/office/officeart/2005/8/layout/pyramid2"/>
    <dgm:cxn modelId="{71868067-56C2-406A-8273-662B29747069}" type="presParOf" srcId="{B2D8299E-48A5-4FF0-A66C-AC6D55DB12DC}" destId="{9A406823-0903-460F-A830-47A1A5806F5C}" srcOrd="0" destOrd="0" presId="urn:microsoft.com/office/officeart/2005/8/layout/pyramid2"/>
    <dgm:cxn modelId="{58BE0C75-0146-4658-96F2-96C0EF9AFBE5}" type="presParOf" srcId="{B2D8299E-48A5-4FF0-A66C-AC6D55DB12DC}" destId="{535BDFD2-930C-452D-986D-7EE2329BB4CA}" srcOrd="1" destOrd="0" presId="urn:microsoft.com/office/officeart/2005/8/layout/pyramid2"/>
    <dgm:cxn modelId="{CAC682FD-1465-424A-97D1-7F94A328742E}" type="presParOf" srcId="{535BDFD2-930C-452D-986D-7EE2329BB4CA}" destId="{FF92ED59-ABF6-4462-ACA7-BE042AC6003D}" srcOrd="0" destOrd="0" presId="urn:microsoft.com/office/officeart/2005/8/layout/pyramid2"/>
    <dgm:cxn modelId="{BCA763B2-30D6-481D-90BF-4C39ABC83D3D}" type="presParOf" srcId="{535BDFD2-930C-452D-986D-7EE2329BB4CA}" destId="{0EA60816-A616-4A6C-9D80-847A54315231}" srcOrd="1" destOrd="0" presId="urn:microsoft.com/office/officeart/2005/8/layout/pyramid2"/>
    <dgm:cxn modelId="{02D50319-C4B3-42BF-A5F3-86B881D7FEE6}" type="presParOf" srcId="{535BDFD2-930C-452D-986D-7EE2329BB4CA}" destId="{C4547DF8-207E-479E-828A-DF417A437906}" srcOrd="2" destOrd="0" presId="urn:microsoft.com/office/officeart/2005/8/layout/pyramid2"/>
    <dgm:cxn modelId="{F753A21E-7CAC-401D-8D7E-F22E9EBFB73B}" type="presParOf" srcId="{535BDFD2-930C-452D-986D-7EE2329BB4CA}" destId="{38AE9372-9467-472B-8904-045639FADB94}" srcOrd="3" destOrd="0" presId="urn:microsoft.com/office/officeart/2005/8/layout/pyramid2"/>
    <dgm:cxn modelId="{27E95DED-B2A0-4F0A-AAA8-01EA7CA15D71}" type="presParOf" srcId="{535BDFD2-930C-452D-986D-7EE2329BB4CA}" destId="{B805F38D-33AC-4D07-A5FE-1F15DFEBB43C}" srcOrd="4" destOrd="0" presId="urn:microsoft.com/office/officeart/2005/8/layout/pyramid2"/>
    <dgm:cxn modelId="{BCE0A361-C65C-4A08-B614-0465DC8794F5}" type="presParOf" srcId="{535BDFD2-930C-452D-986D-7EE2329BB4CA}" destId="{F3F2F859-BD9F-4CA1-8830-14352DCABA75}" srcOrd="5" destOrd="0" presId="urn:microsoft.com/office/officeart/2005/8/layout/pyramid2"/>
    <dgm:cxn modelId="{56BD8954-A8D4-45F8-8319-A11AD58AB2FE}" type="presParOf" srcId="{535BDFD2-930C-452D-986D-7EE2329BB4CA}" destId="{FE283EBE-777C-49BA-BFEA-60C3F4A3B323}" srcOrd="6" destOrd="0" presId="urn:microsoft.com/office/officeart/2005/8/layout/pyramid2"/>
    <dgm:cxn modelId="{F95E52BC-938C-4184-B684-1F8B000859F1}" type="presParOf" srcId="{535BDFD2-930C-452D-986D-7EE2329BB4CA}" destId="{213295D2-A87D-4A00-8C6D-687ED0274D9E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BE1C3F-1577-432F-8878-EE364E250CB8}" type="doc">
      <dgm:prSet loTypeId="urn:microsoft.com/office/officeart/2009/3/layout/StepUp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8C3879-BAC4-4F3A-B67E-88A3C327CAF2}">
      <dgm:prSet phldrT="[Texto]"/>
      <dgm:spPr/>
      <dgm:t>
        <a:bodyPr/>
        <a:lstStyle/>
        <a:p>
          <a:r>
            <a:rPr lang="pt-BR" dirty="0"/>
            <a:t>1950</a:t>
          </a:r>
        </a:p>
      </dgm:t>
    </dgm:pt>
    <dgm:pt modelId="{62884322-9863-4099-9886-C75DB01920B5}" type="parTrans" cxnId="{FC993575-DC93-4046-A74D-627B99730782}">
      <dgm:prSet/>
      <dgm:spPr/>
      <dgm:t>
        <a:bodyPr/>
        <a:lstStyle/>
        <a:p>
          <a:endParaRPr lang="pt-BR"/>
        </a:p>
      </dgm:t>
    </dgm:pt>
    <dgm:pt modelId="{B2A2B1F1-BB31-4E84-9B75-1002DDFC257E}" type="sibTrans" cxnId="{FC993575-DC93-4046-A74D-627B99730782}">
      <dgm:prSet/>
      <dgm:spPr/>
      <dgm:t>
        <a:bodyPr/>
        <a:lstStyle/>
        <a:p>
          <a:endParaRPr lang="pt-BR"/>
        </a:p>
      </dgm:t>
    </dgm:pt>
    <dgm:pt modelId="{1A2E8621-087A-47E9-8BA6-5CC4334A1635}">
      <dgm:prSet phldrT="[Texto]"/>
      <dgm:spPr/>
      <dgm:t>
        <a:bodyPr/>
        <a:lstStyle/>
        <a:p>
          <a:r>
            <a:rPr lang="pt-BR" dirty="0"/>
            <a:t>1960</a:t>
          </a:r>
        </a:p>
      </dgm:t>
    </dgm:pt>
    <dgm:pt modelId="{17EDDB78-82CE-480B-9116-56EA964754B4}" type="parTrans" cxnId="{0C1047AB-9AAD-49A4-9A2A-387212EEA10C}">
      <dgm:prSet/>
      <dgm:spPr/>
      <dgm:t>
        <a:bodyPr/>
        <a:lstStyle/>
        <a:p>
          <a:endParaRPr lang="pt-BR"/>
        </a:p>
      </dgm:t>
    </dgm:pt>
    <dgm:pt modelId="{C8A887BE-0D46-4C28-B7C6-5DC95C6405E0}" type="sibTrans" cxnId="{0C1047AB-9AAD-49A4-9A2A-387212EEA10C}">
      <dgm:prSet/>
      <dgm:spPr/>
      <dgm:t>
        <a:bodyPr/>
        <a:lstStyle/>
        <a:p>
          <a:endParaRPr lang="pt-BR"/>
        </a:p>
      </dgm:t>
    </dgm:pt>
    <dgm:pt modelId="{AF00642A-61F5-4CE1-BB3D-5AA41047C688}">
      <dgm:prSet phldrT="[Texto]"/>
      <dgm:spPr/>
      <dgm:t>
        <a:bodyPr/>
        <a:lstStyle/>
        <a:p>
          <a:r>
            <a:rPr lang="pt-BR" dirty="0"/>
            <a:t>1970</a:t>
          </a:r>
        </a:p>
      </dgm:t>
    </dgm:pt>
    <dgm:pt modelId="{69E3EF7E-8EF8-473F-B112-053FDCC96A88}" type="parTrans" cxnId="{765FF1E2-F2CE-4168-90E8-EC6D976E783E}">
      <dgm:prSet/>
      <dgm:spPr/>
      <dgm:t>
        <a:bodyPr/>
        <a:lstStyle/>
        <a:p>
          <a:endParaRPr lang="pt-BR"/>
        </a:p>
      </dgm:t>
    </dgm:pt>
    <dgm:pt modelId="{F25EB0B4-95D1-4A33-B227-B41E7CEC655B}" type="sibTrans" cxnId="{765FF1E2-F2CE-4168-90E8-EC6D976E783E}">
      <dgm:prSet/>
      <dgm:spPr/>
      <dgm:t>
        <a:bodyPr/>
        <a:lstStyle/>
        <a:p>
          <a:endParaRPr lang="pt-BR"/>
        </a:p>
      </dgm:t>
    </dgm:pt>
    <dgm:pt modelId="{4F4F1311-BEC4-48BC-9C4B-C63132C68446}">
      <dgm:prSet phldrT="[Texto]"/>
      <dgm:spPr/>
      <dgm:t>
        <a:bodyPr/>
        <a:lstStyle/>
        <a:p>
          <a:r>
            <a:rPr lang="pt-BR" dirty="0"/>
            <a:t>1980</a:t>
          </a:r>
        </a:p>
      </dgm:t>
    </dgm:pt>
    <dgm:pt modelId="{E2D6ECDB-B71B-4F9E-8C7F-0FB2D7F44461}" type="parTrans" cxnId="{2917F4F2-6BA2-4735-A63B-C23E459E0A3B}">
      <dgm:prSet/>
      <dgm:spPr/>
      <dgm:t>
        <a:bodyPr/>
        <a:lstStyle/>
        <a:p>
          <a:endParaRPr lang="pt-BR"/>
        </a:p>
      </dgm:t>
    </dgm:pt>
    <dgm:pt modelId="{ADC1DA01-3F6C-46CE-9FF8-E58B6C4F013A}" type="sibTrans" cxnId="{2917F4F2-6BA2-4735-A63B-C23E459E0A3B}">
      <dgm:prSet/>
      <dgm:spPr/>
      <dgm:t>
        <a:bodyPr/>
        <a:lstStyle/>
        <a:p>
          <a:endParaRPr lang="pt-BR"/>
        </a:p>
      </dgm:t>
    </dgm:pt>
    <dgm:pt modelId="{5D34AC60-C02D-4B11-ABE6-8C21967FA23E}">
      <dgm:prSet phldrT="[Texto]"/>
      <dgm:spPr/>
      <dgm:t>
        <a:bodyPr/>
        <a:lstStyle/>
        <a:p>
          <a:r>
            <a:rPr lang="pt-BR" dirty="0"/>
            <a:t>1990</a:t>
          </a:r>
        </a:p>
      </dgm:t>
    </dgm:pt>
    <dgm:pt modelId="{5B5FA0F1-30F4-4A41-8E79-4F0F31E6676F}" type="parTrans" cxnId="{C46167E7-0F69-48E1-93C3-9BA9FE67928F}">
      <dgm:prSet/>
      <dgm:spPr/>
      <dgm:t>
        <a:bodyPr/>
        <a:lstStyle/>
        <a:p>
          <a:endParaRPr lang="pt-BR"/>
        </a:p>
      </dgm:t>
    </dgm:pt>
    <dgm:pt modelId="{D5D2F0CA-67B3-438D-969C-06537BBB1FD0}" type="sibTrans" cxnId="{C46167E7-0F69-48E1-93C3-9BA9FE67928F}">
      <dgm:prSet/>
      <dgm:spPr/>
      <dgm:t>
        <a:bodyPr/>
        <a:lstStyle/>
        <a:p>
          <a:endParaRPr lang="pt-BR"/>
        </a:p>
      </dgm:t>
    </dgm:pt>
    <dgm:pt modelId="{73A4EEE9-86E5-4005-B791-AC56CB3FC3EF}">
      <dgm:prSet phldrT="[Texto]"/>
      <dgm:spPr/>
      <dgm:t>
        <a:bodyPr/>
        <a:lstStyle/>
        <a:p>
          <a:r>
            <a:rPr lang="pt-BR" dirty="0"/>
            <a:t>2000</a:t>
          </a:r>
        </a:p>
      </dgm:t>
    </dgm:pt>
    <dgm:pt modelId="{B81400F2-9EE3-4E32-8095-DA61F4F3C95D}" type="parTrans" cxnId="{20557B73-7625-4810-9106-556B047F88A7}">
      <dgm:prSet/>
      <dgm:spPr/>
      <dgm:t>
        <a:bodyPr/>
        <a:lstStyle/>
        <a:p>
          <a:endParaRPr lang="pt-BR"/>
        </a:p>
      </dgm:t>
    </dgm:pt>
    <dgm:pt modelId="{5887E211-40D5-41EB-9F72-E868F8ADED1E}" type="sibTrans" cxnId="{20557B73-7625-4810-9106-556B047F88A7}">
      <dgm:prSet/>
      <dgm:spPr/>
      <dgm:t>
        <a:bodyPr/>
        <a:lstStyle/>
        <a:p>
          <a:endParaRPr lang="pt-BR"/>
        </a:p>
      </dgm:t>
    </dgm:pt>
    <dgm:pt modelId="{483B7BBA-0E0F-435D-8F94-BCE586848D07}">
      <dgm:prSet phldrT="[Texto]"/>
      <dgm:spPr/>
      <dgm:t>
        <a:bodyPr/>
        <a:lstStyle/>
        <a:p>
          <a:r>
            <a:rPr lang="pt-BR" dirty="0"/>
            <a:t>2010</a:t>
          </a:r>
        </a:p>
      </dgm:t>
    </dgm:pt>
    <dgm:pt modelId="{0E2F48DC-D6E0-4222-85FA-7AD00791DEB7}" type="parTrans" cxnId="{B71E4CA1-7349-438A-8CD3-EACD869FDCB0}">
      <dgm:prSet/>
      <dgm:spPr/>
      <dgm:t>
        <a:bodyPr/>
        <a:lstStyle/>
        <a:p>
          <a:endParaRPr lang="pt-BR"/>
        </a:p>
      </dgm:t>
    </dgm:pt>
    <dgm:pt modelId="{362CA5E2-CAF6-4649-9AB7-E2D1B6D08DC3}" type="sibTrans" cxnId="{B71E4CA1-7349-438A-8CD3-EACD869FDCB0}">
      <dgm:prSet/>
      <dgm:spPr/>
      <dgm:t>
        <a:bodyPr/>
        <a:lstStyle/>
        <a:p>
          <a:endParaRPr lang="pt-BR"/>
        </a:p>
      </dgm:t>
    </dgm:pt>
    <dgm:pt modelId="{A03CC167-6224-4ED8-8E3D-04EA3CF29FD4}">
      <dgm:prSet phldrT="[Texto]"/>
      <dgm:spPr/>
      <dgm:t>
        <a:bodyPr/>
        <a:lstStyle/>
        <a:p>
          <a:r>
            <a:rPr lang="pt-BR" dirty="0"/>
            <a:t>2020</a:t>
          </a:r>
        </a:p>
      </dgm:t>
    </dgm:pt>
    <dgm:pt modelId="{2DE41143-B0A2-45FC-B553-55DB39CA2466}" type="parTrans" cxnId="{F88F39A4-5108-43DF-B909-B5D036A182F4}">
      <dgm:prSet/>
      <dgm:spPr/>
      <dgm:t>
        <a:bodyPr/>
        <a:lstStyle/>
        <a:p>
          <a:endParaRPr lang="pt-BR"/>
        </a:p>
      </dgm:t>
    </dgm:pt>
    <dgm:pt modelId="{623DF265-0ABC-480A-9DA4-BEA4A75FB955}" type="sibTrans" cxnId="{F88F39A4-5108-43DF-B909-B5D036A182F4}">
      <dgm:prSet/>
      <dgm:spPr/>
      <dgm:t>
        <a:bodyPr/>
        <a:lstStyle/>
        <a:p>
          <a:endParaRPr lang="pt-BR"/>
        </a:p>
      </dgm:t>
    </dgm:pt>
    <dgm:pt modelId="{47ECB164-CA1F-4A3A-AF83-27F485F5F9F8}">
      <dgm:prSet phldrT="[Texto]"/>
      <dgm:spPr/>
      <dgm:t>
        <a:bodyPr/>
        <a:lstStyle/>
        <a:p>
          <a:endParaRPr lang="pt-BR" dirty="0"/>
        </a:p>
      </dgm:t>
    </dgm:pt>
    <dgm:pt modelId="{2A7F5152-96B5-43D8-B99F-0CCA240E21F1}" type="sibTrans" cxnId="{64FD94D3-FA35-404E-987B-5A1BC796DEB0}">
      <dgm:prSet/>
      <dgm:spPr/>
      <dgm:t>
        <a:bodyPr/>
        <a:lstStyle/>
        <a:p>
          <a:endParaRPr lang="pt-BR"/>
        </a:p>
      </dgm:t>
    </dgm:pt>
    <dgm:pt modelId="{4E301B4B-F1A9-47E5-B1D8-CDAB2AE05A29}" type="parTrans" cxnId="{64FD94D3-FA35-404E-987B-5A1BC796DEB0}">
      <dgm:prSet/>
      <dgm:spPr/>
      <dgm:t>
        <a:bodyPr/>
        <a:lstStyle/>
        <a:p>
          <a:endParaRPr lang="pt-BR"/>
        </a:p>
      </dgm:t>
    </dgm:pt>
    <dgm:pt modelId="{1C4BF5B8-3A06-444C-90CB-D3BA4E09DF1D}" type="pres">
      <dgm:prSet presAssocID="{09BE1C3F-1577-432F-8878-EE364E250CB8}" presName="rootnode" presStyleCnt="0">
        <dgm:presLayoutVars>
          <dgm:chMax/>
          <dgm:chPref/>
          <dgm:dir/>
          <dgm:animLvl val="lvl"/>
        </dgm:presLayoutVars>
      </dgm:prSet>
      <dgm:spPr/>
    </dgm:pt>
    <dgm:pt modelId="{B71D397D-58E7-49E0-9B92-88D9A9508B73}" type="pres">
      <dgm:prSet presAssocID="{9F8C3879-BAC4-4F3A-B67E-88A3C327CAF2}" presName="composite" presStyleCnt="0"/>
      <dgm:spPr/>
    </dgm:pt>
    <dgm:pt modelId="{C34DD907-A8F3-47E3-8953-D5B7D00E4B57}" type="pres">
      <dgm:prSet presAssocID="{9F8C3879-BAC4-4F3A-B67E-88A3C327CAF2}" presName="LShape" presStyleLbl="alignNode1" presStyleIdx="0" presStyleCnt="15"/>
      <dgm:spPr>
        <a:solidFill>
          <a:srgbClr val="ED145B"/>
        </a:solidFill>
      </dgm:spPr>
    </dgm:pt>
    <dgm:pt modelId="{214FDDA7-3F46-40ED-84EE-01DE3D8D58CA}" type="pres">
      <dgm:prSet presAssocID="{9F8C3879-BAC4-4F3A-B67E-88A3C327CAF2}" presName="Parent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B7670CD9-848D-450E-9DF2-63ACE8B10E02}" type="pres">
      <dgm:prSet presAssocID="{9F8C3879-BAC4-4F3A-B67E-88A3C327CAF2}" presName="Triangle" presStyleLbl="alignNode1" presStyleIdx="1" presStyleCnt="15"/>
      <dgm:spPr>
        <a:solidFill>
          <a:srgbClr val="ED145B"/>
        </a:solidFill>
      </dgm:spPr>
    </dgm:pt>
    <dgm:pt modelId="{3AC8852B-BE9F-4659-9257-5BBB9E196423}" type="pres">
      <dgm:prSet presAssocID="{B2A2B1F1-BB31-4E84-9B75-1002DDFC257E}" presName="sibTrans" presStyleCnt="0"/>
      <dgm:spPr/>
    </dgm:pt>
    <dgm:pt modelId="{E7672E63-9963-4B68-8033-D0A733252AE1}" type="pres">
      <dgm:prSet presAssocID="{B2A2B1F1-BB31-4E84-9B75-1002DDFC257E}" presName="space" presStyleCnt="0"/>
      <dgm:spPr/>
    </dgm:pt>
    <dgm:pt modelId="{0DD91DDE-C315-4D70-847F-418ABC284CE0}" type="pres">
      <dgm:prSet presAssocID="{1A2E8621-087A-47E9-8BA6-5CC4334A1635}" presName="composite" presStyleCnt="0"/>
      <dgm:spPr/>
    </dgm:pt>
    <dgm:pt modelId="{2B391AAD-016C-4351-9C87-405A52BD47E2}" type="pres">
      <dgm:prSet presAssocID="{1A2E8621-087A-47E9-8BA6-5CC4334A1635}" presName="LShape" presStyleLbl="alignNode1" presStyleIdx="2" presStyleCnt="15"/>
      <dgm:spPr>
        <a:solidFill>
          <a:srgbClr val="ED145B"/>
        </a:solidFill>
      </dgm:spPr>
    </dgm:pt>
    <dgm:pt modelId="{56257A7C-0D20-4072-92BF-CB7A0E11AC7B}" type="pres">
      <dgm:prSet presAssocID="{1A2E8621-087A-47E9-8BA6-5CC4334A1635}" presName="Parent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1929547C-A6F8-4BD4-8991-01383F737F4D}" type="pres">
      <dgm:prSet presAssocID="{1A2E8621-087A-47E9-8BA6-5CC4334A1635}" presName="Triangle" presStyleLbl="alignNode1" presStyleIdx="3" presStyleCnt="15"/>
      <dgm:spPr>
        <a:solidFill>
          <a:srgbClr val="ED145B"/>
        </a:solidFill>
      </dgm:spPr>
    </dgm:pt>
    <dgm:pt modelId="{544C2C00-46D9-4B68-BB6F-CAB512D20307}" type="pres">
      <dgm:prSet presAssocID="{C8A887BE-0D46-4C28-B7C6-5DC95C6405E0}" presName="sibTrans" presStyleCnt="0"/>
      <dgm:spPr/>
    </dgm:pt>
    <dgm:pt modelId="{7FA9B351-0EE5-4CD5-80ED-F00BF82BD565}" type="pres">
      <dgm:prSet presAssocID="{C8A887BE-0D46-4C28-B7C6-5DC95C6405E0}" presName="space" presStyleCnt="0"/>
      <dgm:spPr/>
    </dgm:pt>
    <dgm:pt modelId="{51BB15BF-DBB1-46A0-85B4-D201DB766A1C}" type="pres">
      <dgm:prSet presAssocID="{AF00642A-61F5-4CE1-BB3D-5AA41047C688}" presName="composite" presStyleCnt="0"/>
      <dgm:spPr/>
    </dgm:pt>
    <dgm:pt modelId="{C179CA3A-97C3-43B1-8FB2-FD6AC0655056}" type="pres">
      <dgm:prSet presAssocID="{AF00642A-61F5-4CE1-BB3D-5AA41047C688}" presName="LShape" presStyleLbl="alignNode1" presStyleIdx="4" presStyleCnt="15"/>
      <dgm:spPr>
        <a:solidFill>
          <a:srgbClr val="ED145B"/>
        </a:solidFill>
      </dgm:spPr>
    </dgm:pt>
    <dgm:pt modelId="{B82212E9-379B-405D-A8B9-A5E8CF575439}" type="pres">
      <dgm:prSet presAssocID="{AF00642A-61F5-4CE1-BB3D-5AA41047C688}" presName="Parent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D4BF912-789E-4694-BE71-22FFE35CBB8C}" type="pres">
      <dgm:prSet presAssocID="{AF00642A-61F5-4CE1-BB3D-5AA41047C688}" presName="Triangle" presStyleLbl="alignNode1" presStyleIdx="5" presStyleCnt="15"/>
      <dgm:spPr>
        <a:solidFill>
          <a:srgbClr val="ED145B"/>
        </a:solidFill>
      </dgm:spPr>
    </dgm:pt>
    <dgm:pt modelId="{0E8C27EF-4B96-4731-88B8-66EB7C94E2D8}" type="pres">
      <dgm:prSet presAssocID="{F25EB0B4-95D1-4A33-B227-B41E7CEC655B}" presName="sibTrans" presStyleCnt="0"/>
      <dgm:spPr/>
    </dgm:pt>
    <dgm:pt modelId="{FFCAF580-5A5F-4E4C-B3F9-0AB7BB155070}" type="pres">
      <dgm:prSet presAssocID="{F25EB0B4-95D1-4A33-B227-B41E7CEC655B}" presName="space" presStyleCnt="0"/>
      <dgm:spPr/>
    </dgm:pt>
    <dgm:pt modelId="{42D84F64-1783-4AE3-85AB-3A662EC62AAF}" type="pres">
      <dgm:prSet presAssocID="{4F4F1311-BEC4-48BC-9C4B-C63132C68446}" presName="composite" presStyleCnt="0"/>
      <dgm:spPr/>
    </dgm:pt>
    <dgm:pt modelId="{3DB80C8D-7FA3-4F13-AF2F-921F7769EEBE}" type="pres">
      <dgm:prSet presAssocID="{4F4F1311-BEC4-48BC-9C4B-C63132C68446}" presName="LShape" presStyleLbl="alignNode1" presStyleIdx="6" presStyleCnt="15"/>
      <dgm:spPr>
        <a:solidFill>
          <a:srgbClr val="ED145B"/>
        </a:solidFill>
      </dgm:spPr>
    </dgm:pt>
    <dgm:pt modelId="{1022F1CC-56A2-451E-ACF0-23B505268DA8}" type="pres">
      <dgm:prSet presAssocID="{4F4F1311-BEC4-48BC-9C4B-C63132C68446}" presName="Parent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41654F4-81CD-4608-8B68-3560F3152B5B}" type="pres">
      <dgm:prSet presAssocID="{4F4F1311-BEC4-48BC-9C4B-C63132C68446}" presName="Triangle" presStyleLbl="alignNode1" presStyleIdx="7" presStyleCnt="15"/>
      <dgm:spPr>
        <a:solidFill>
          <a:srgbClr val="ED145B"/>
        </a:solidFill>
      </dgm:spPr>
    </dgm:pt>
    <dgm:pt modelId="{E90097EF-152E-4C48-8013-E35102C20A11}" type="pres">
      <dgm:prSet presAssocID="{ADC1DA01-3F6C-46CE-9FF8-E58B6C4F013A}" presName="sibTrans" presStyleCnt="0"/>
      <dgm:spPr/>
    </dgm:pt>
    <dgm:pt modelId="{D3F4D1CA-670E-4387-BCC6-41A8E0FCEFC3}" type="pres">
      <dgm:prSet presAssocID="{ADC1DA01-3F6C-46CE-9FF8-E58B6C4F013A}" presName="space" presStyleCnt="0"/>
      <dgm:spPr/>
    </dgm:pt>
    <dgm:pt modelId="{FFFA616C-6B8C-42D9-9A2B-99AFB99B0D3B}" type="pres">
      <dgm:prSet presAssocID="{5D34AC60-C02D-4B11-ABE6-8C21967FA23E}" presName="composite" presStyleCnt="0"/>
      <dgm:spPr/>
    </dgm:pt>
    <dgm:pt modelId="{8234217D-6F9D-44D8-B277-93A2559DDBD0}" type="pres">
      <dgm:prSet presAssocID="{5D34AC60-C02D-4B11-ABE6-8C21967FA23E}" presName="LShape" presStyleLbl="alignNode1" presStyleIdx="8" presStyleCnt="15"/>
      <dgm:spPr>
        <a:solidFill>
          <a:srgbClr val="ED145B"/>
        </a:solidFill>
      </dgm:spPr>
    </dgm:pt>
    <dgm:pt modelId="{C867D9BC-A070-4470-BEE7-EF21FE888243}" type="pres">
      <dgm:prSet presAssocID="{5D34AC60-C02D-4B11-ABE6-8C21967FA23E}" presName="Parent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42A60054-F93B-40BB-86D3-64575B2A709C}" type="pres">
      <dgm:prSet presAssocID="{5D34AC60-C02D-4B11-ABE6-8C21967FA23E}" presName="Triangle" presStyleLbl="alignNode1" presStyleIdx="9" presStyleCnt="15"/>
      <dgm:spPr>
        <a:solidFill>
          <a:srgbClr val="ED145B"/>
        </a:solidFill>
      </dgm:spPr>
    </dgm:pt>
    <dgm:pt modelId="{2CBCCEEC-002D-4ECC-93B1-1CC8A0356B1E}" type="pres">
      <dgm:prSet presAssocID="{D5D2F0CA-67B3-438D-969C-06537BBB1FD0}" presName="sibTrans" presStyleCnt="0"/>
      <dgm:spPr/>
    </dgm:pt>
    <dgm:pt modelId="{D0C6AA31-65E5-45B0-AD1B-6C41022CEBC4}" type="pres">
      <dgm:prSet presAssocID="{D5D2F0CA-67B3-438D-969C-06537BBB1FD0}" presName="space" presStyleCnt="0"/>
      <dgm:spPr/>
    </dgm:pt>
    <dgm:pt modelId="{C305BA2B-83D0-4F69-8FE6-414BD9F12C7B}" type="pres">
      <dgm:prSet presAssocID="{73A4EEE9-86E5-4005-B791-AC56CB3FC3EF}" presName="composite" presStyleCnt="0"/>
      <dgm:spPr/>
    </dgm:pt>
    <dgm:pt modelId="{48284FE4-643D-42CC-9B9C-750DFCDC5888}" type="pres">
      <dgm:prSet presAssocID="{73A4EEE9-86E5-4005-B791-AC56CB3FC3EF}" presName="LShape" presStyleLbl="alignNode1" presStyleIdx="10" presStyleCnt="15"/>
      <dgm:spPr>
        <a:solidFill>
          <a:srgbClr val="ED145B"/>
        </a:solidFill>
      </dgm:spPr>
    </dgm:pt>
    <dgm:pt modelId="{759157E7-4C0E-4E59-8F00-D75410E7E1DF}" type="pres">
      <dgm:prSet presAssocID="{73A4EEE9-86E5-4005-B791-AC56CB3FC3EF}" presName="Parent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C44764AF-D26F-4950-A978-D73CB9428D08}" type="pres">
      <dgm:prSet presAssocID="{73A4EEE9-86E5-4005-B791-AC56CB3FC3EF}" presName="Triangle" presStyleLbl="alignNode1" presStyleIdx="11" presStyleCnt="15"/>
      <dgm:spPr>
        <a:solidFill>
          <a:srgbClr val="ED145B"/>
        </a:solidFill>
      </dgm:spPr>
    </dgm:pt>
    <dgm:pt modelId="{C557BD39-0960-4341-B6D5-705C3CC2D654}" type="pres">
      <dgm:prSet presAssocID="{5887E211-40D5-41EB-9F72-E868F8ADED1E}" presName="sibTrans" presStyleCnt="0"/>
      <dgm:spPr/>
    </dgm:pt>
    <dgm:pt modelId="{3446AD04-9F40-4C02-8D47-5B3C6887EDFB}" type="pres">
      <dgm:prSet presAssocID="{5887E211-40D5-41EB-9F72-E868F8ADED1E}" presName="space" presStyleCnt="0"/>
      <dgm:spPr/>
    </dgm:pt>
    <dgm:pt modelId="{CBD4056C-E139-4905-B808-D3890B0C7475}" type="pres">
      <dgm:prSet presAssocID="{483B7BBA-0E0F-435D-8F94-BCE586848D07}" presName="composite" presStyleCnt="0"/>
      <dgm:spPr/>
    </dgm:pt>
    <dgm:pt modelId="{78570558-80AF-4551-A022-581B780B8F4E}" type="pres">
      <dgm:prSet presAssocID="{483B7BBA-0E0F-435D-8F94-BCE586848D07}" presName="LShape" presStyleLbl="alignNode1" presStyleIdx="12" presStyleCnt="15"/>
      <dgm:spPr>
        <a:solidFill>
          <a:srgbClr val="ED145B"/>
        </a:solidFill>
      </dgm:spPr>
    </dgm:pt>
    <dgm:pt modelId="{B4109022-EC91-4442-9E76-902E0D2751AC}" type="pres">
      <dgm:prSet presAssocID="{483B7BBA-0E0F-435D-8F94-BCE586848D07}" presName="Parent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2B42C229-83B9-416D-8BE2-A442819E68A3}" type="pres">
      <dgm:prSet presAssocID="{483B7BBA-0E0F-435D-8F94-BCE586848D07}" presName="Triangle" presStyleLbl="alignNode1" presStyleIdx="13" presStyleCnt="15"/>
      <dgm:spPr>
        <a:solidFill>
          <a:srgbClr val="ED145B"/>
        </a:solidFill>
      </dgm:spPr>
    </dgm:pt>
    <dgm:pt modelId="{A16F9B04-A783-4AE4-A4E7-111AD2868141}" type="pres">
      <dgm:prSet presAssocID="{362CA5E2-CAF6-4649-9AB7-E2D1B6D08DC3}" presName="sibTrans" presStyleCnt="0"/>
      <dgm:spPr/>
    </dgm:pt>
    <dgm:pt modelId="{68B46269-CB25-401E-B3F9-31AA5E8CF701}" type="pres">
      <dgm:prSet presAssocID="{362CA5E2-CAF6-4649-9AB7-E2D1B6D08DC3}" presName="space" presStyleCnt="0"/>
      <dgm:spPr/>
    </dgm:pt>
    <dgm:pt modelId="{7C792C15-0138-4784-9B6E-D7B29F4141C5}" type="pres">
      <dgm:prSet presAssocID="{A03CC167-6224-4ED8-8E3D-04EA3CF29FD4}" presName="composite" presStyleCnt="0"/>
      <dgm:spPr/>
    </dgm:pt>
    <dgm:pt modelId="{659BC22A-FEC8-4E33-ADA9-3D0FB22C784C}" type="pres">
      <dgm:prSet presAssocID="{A03CC167-6224-4ED8-8E3D-04EA3CF29FD4}" presName="LShape" presStyleLbl="alignNode1" presStyleIdx="14" presStyleCnt="15"/>
      <dgm:spPr>
        <a:solidFill>
          <a:srgbClr val="ED145B"/>
        </a:solidFill>
      </dgm:spPr>
    </dgm:pt>
    <dgm:pt modelId="{2C686D9C-B7CF-4B3B-A61B-1938AE443F8E}" type="pres">
      <dgm:prSet presAssocID="{A03CC167-6224-4ED8-8E3D-04EA3CF29FD4}" presName="ParentTex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C9A8F05-70A9-47B7-B431-54B1539C8BAE}" type="presOf" srcId="{483B7BBA-0E0F-435D-8F94-BCE586848D07}" destId="{B4109022-EC91-4442-9E76-902E0D2751AC}" srcOrd="0" destOrd="0" presId="urn:microsoft.com/office/officeart/2009/3/layout/StepUpProcess"/>
    <dgm:cxn modelId="{CF05AC18-6F0E-4164-949C-DF95681BE0CF}" type="presOf" srcId="{09BE1C3F-1577-432F-8878-EE364E250CB8}" destId="{1C4BF5B8-3A06-444C-90CB-D3BA4E09DF1D}" srcOrd="0" destOrd="0" presId="urn:microsoft.com/office/officeart/2009/3/layout/StepUpProcess"/>
    <dgm:cxn modelId="{BE47192A-2EEE-4950-9EE2-5C281744E6EF}" type="presOf" srcId="{AF00642A-61F5-4CE1-BB3D-5AA41047C688}" destId="{B82212E9-379B-405D-A8B9-A5E8CF575439}" srcOrd="0" destOrd="0" presId="urn:microsoft.com/office/officeart/2009/3/layout/StepUpProcess"/>
    <dgm:cxn modelId="{20557B73-7625-4810-9106-556B047F88A7}" srcId="{09BE1C3F-1577-432F-8878-EE364E250CB8}" destId="{73A4EEE9-86E5-4005-B791-AC56CB3FC3EF}" srcOrd="5" destOrd="0" parTransId="{B81400F2-9EE3-4E32-8095-DA61F4F3C95D}" sibTransId="{5887E211-40D5-41EB-9F72-E868F8ADED1E}"/>
    <dgm:cxn modelId="{903C8653-FBD0-41D5-A821-3962B4A2F415}" type="presOf" srcId="{5D34AC60-C02D-4B11-ABE6-8C21967FA23E}" destId="{C867D9BC-A070-4470-BEE7-EF21FE888243}" srcOrd="0" destOrd="0" presId="urn:microsoft.com/office/officeart/2009/3/layout/StepUpProcess"/>
    <dgm:cxn modelId="{FC993575-DC93-4046-A74D-627B99730782}" srcId="{09BE1C3F-1577-432F-8878-EE364E250CB8}" destId="{9F8C3879-BAC4-4F3A-B67E-88A3C327CAF2}" srcOrd="0" destOrd="0" parTransId="{62884322-9863-4099-9886-C75DB01920B5}" sibTransId="{B2A2B1F1-BB31-4E84-9B75-1002DDFC257E}"/>
    <dgm:cxn modelId="{8C9AC477-7C69-4081-A707-C22B5E0EB29E}" type="presOf" srcId="{47ECB164-CA1F-4A3A-AF83-27F485F5F9F8}" destId="{214FDDA7-3F46-40ED-84EE-01DE3D8D58CA}" srcOrd="0" destOrd="1" presId="urn:microsoft.com/office/officeart/2009/3/layout/StepUpProcess"/>
    <dgm:cxn modelId="{B71E4CA1-7349-438A-8CD3-EACD869FDCB0}" srcId="{09BE1C3F-1577-432F-8878-EE364E250CB8}" destId="{483B7BBA-0E0F-435D-8F94-BCE586848D07}" srcOrd="6" destOrd="0" parTransId="{0E2F48DC-D6E0-4222-85FA-7AD00791DEB7}" sibTransId="{362CA5E2-CAF6-4649-9AB7-E2D1B6D08DC3}"/>
    <dgm:cxn modelId="{F88F39A4-5108-43DF-B909-B5D036A182F4}" srcId="{09BE1C3F-1577-432F-8878-EE364E250CB8}" destId="{A03CC167-6224-4ED8-8E3D-04EA3CF29FD4}" srcOrd="7" destOrd="0" parTransId="{2DE41143-B0A2-45FC-B553-55DB39CA2466}" sibTransId="{623DF265-0ABC-480A-9DA4-BEA4A75FB955}"/>
    <dgm:cxn modelId="{0C1047AB-9AAD-49A4-9A2A-387212EEA10C}" srcId="{09BE1C3F-1577-432F-8878-EE364E250CB8}" destId="{1A2E8621-087A-47E9-8BA6-5CC4334A1635}" srcOrd="1" destOrd="0" parTransId="{17EDDB78-82CE-480B-9116-56EA964754B4}" sibTransId="{C8A887BE-0D46-4C28-B7C6-5DC95C6405E0}"/>
    <dgm:cxn modelId="{533353AB-1814-4034-9AB9-3A13F92C0617}" type="presOf" srcId="{4F4F1311-BEC4-48BC-9C4B-C63132C68446}" destId="{1022F1CC-56A2-451E-ACF0-23B505268DA8}" srcOrd="0" destOrd="0" presId="urn:microsoft.com/office/officeart/2009/3/layout/StepUpProcess"/>
    <dgm:cxn modelId="{A33F0DBC-5DEF-49D5-8EA3-724B91177CF6}" type="presOf" srcId="{9F8C3879-BAC4-4F3A-B67E-88A3C327CAF2}" destId="{214FDDA7-3F46-40ED-84EE-01DE3D8D58CA}" srcOrd="0" destOrd="0" presId="urn:microsoft.com/office/officeart/2009/3/layout/StepUpProcess"/>
    <dgm:cxn modelId="{75F752C1-92D4-4589-9A07-84A8CC305F2A}" type="presOf" srcId="{1A2E8621-087A-47E9-8BA6-5CC4334A1635}" destId="{56257A7C-0D20-4072-92BF-CB7A0E11AC7B}" srcOrd="0" destOrd="0" presId="urn:microsoft.com/office/officeart/2009/3/layout/StepUpProcess"/>
    <dgm:cxn modelId="{B93FF4D2-B921-44E3-AFC3-2D2A4639586A}" type="presOf" srcId="{A03CC167-6224-4ED8-8E3D-04EA3CF29FD4}" destId="{2C686D9C-B7CF-4B3B-A61B-1938AE443F8E}" srcOrd="0" destOrd="0" presId="urn:microsoft.com/office/officeart/2009/3/layout/StepUpProcess"/>
    <dgm:cxn modelId="{64FD94D3-FA35-404E-987B-5A1BC796DEB0}" srcId="{9F8C3879-BAC4-4F3A-B67E-88A3C327CAF2}" destId="{47ECB164-CA1F-4A3A-AF83-27F485F5F9F8}" srcOrd="0" destOrd="0" parTransId="{4E301B4B-F1A9-47E5-B1D8-CDAB2AE05A29}" sibTransId="{2A7F5152-96B5-43D8-B99F-0CCA240E21F1}"/>
    <dgm:cxn modelId="{765FF1E2-F2CE-4168-90E8-EC6D976E783E}" srcId="{09BE1C3F-1577-432F-8878-EE364E250CB8}" destId="{AF00642A-61F5-4CE1-BB3D-5AA41047C688}" srcOrd="2" destOrd="0" parTransId="{69E3EF7E-8EF8-473F-B112-053FDCC96A88}" sibTransId="{F25EB0B4-95D1-4A33-B227-B41E7CEC655B}"/>
    <dgm:cxn modelId="{C46167E7-0F69-48E1-93C3-9BA9FE67928F}" srcId="{09BE1C3F-1577-432F-8878-EE364E250CB8}" destId="{5D34AC60-C02D-4B11-ABE6-8C21967FA23E}" srcOrd="4" destOrd="0" parTransId="{5B5FA0F1-30F4-4A41-8E79-4F0F31E6676F}" sibTransId="{D5D2F0CA-67B3-438D-969C-06537BBB1FD0}"/>
    <dgm:cxn modelId="{2917F4F2-6BA2-4735-A63B-C23E459E0A3B}" srcId="{09BE1C3F-1577-432F-8878-EE364E250CB8}" destId="{4F4F1311-BEC4-48BC-9C4B-C63132C68446}" srcOrd="3" destOrd="0" parTransId="{E2D6ECDB-B71B-4F9E-8C7F-0FB2D7F44461}" sibTransId="{ADC1DA01-3F6C-46CE-9FF8-E58B6C4F013A}"/>
    <dgm:cxn modelId="{D95815F9-C027-4D24-B9D0-686B76C5DD49}" type="presOf" srcId="{73A4EEE9-86E5-4005-B791-AC56CB3FC3EF}" destId="{759157E7-4C0E-4E59-8F00-D75410E7E1DF}" srcOrd="0" destOrd="0" presId="urn:microsoft.com/office/officeart/2009/3/layout/StepUpProcess"/>
    <dgm:cxn modelId="{EC2B846F-24DC-4AC5-BB81-4084D1E64339}" type="presParOf" srcId="{1C4BF5B8-3A06-444C-90CB-D3BA4E09DF1D}" destId="{B71D397D-58E7-49E0-9B92-88D9A9508B73}" srcOrd="0" destOrd="0" presId="urn:microsoft.com/office/officeart/2009/3/layout/StepUpProcess"/>
    <dgm:cxn modelId="{1B843B9B-51D6-433B-A2A4-FAE28058C3A8}" type="presParOf" srcId="{B71D397D-58E7-49E0-9B92-88D9A9508B73}" destId="{C34DD907-A8F3-47E3-8953-D5B7D00E4B57}" srcOrd="0" destOrd="0" presId="urn:microsoft.com/office/officeart/2009/3/layout/StepUpProcess"/>
    <dgm:cxn modelId="{839C1345-C656-4C50-BF7A-A1C4936C2D68}" type="presParOf" srcId="{B71D397D-58E7-49E0-9B92-88D9A9508B73}" destId="{214FDDA7-3F46-40ED-84EE-01DE3D8D58CA}" srcOrd="1" destOrd="0" presId="urn:microsoft.com/office/officeart/2009/3/layout/StepUpProcess"/>
    <dgm:cxn modelId="{AC8CC423-3AF0-4F52-843B-5471BA2B4C8A}" type="presParOf" srcId="{B71D397D-58E7-49E0-9B92-88D9A9508B73}" destId="{B7670CD9-848D-450E-9DF2-63ACE8B10E02}" srcOrd="2" destOrd="0" presId="urn:microsoft.com/office/officeart/2009/3/layout/StepUpProcess"/>
    <dgm:cxn modelId="{EA496FEE-C108-4B52-AC64-03081C4B0863}" type="presParOf" srcId="{1C4BF5B8-3A06-444C-90CB-D3BA4E09DF1D}" destId="{3AC8852B-BE9F-4659-9257-5BBB9E196423}" srcOrd="1" destOrd="0" presId="urn:microsoft.com/office/officeart/2009/3/layout/StepUpProcess"/>
    <dgm:cxn modelId="{CDDA5354-D6C5-4B78-AA40-CC7DE2BF4937}" type="presParOf" srcId="{3AC8852B-BE9F-4659-9257-5BBB9E196423}" destId="{E7672E63-9963-4B68-8033-D0A733252AE1}" srcOrd="0" destOrd="0" presId="urn:microsoft.com/office/officeart/2009/3/layout/StepUpProcess"/>
    <dgm:cxn modelId="{08CF40EE-D9C3-42ED-AD5B-48B816A99321}" type="presParOf" srcId="{1C4BF5B8-3A06-444C-90CB-D3BA4E09DF1D}" destId="{0DD91DDE-C315-4D70-847F-418ABC284CE0}" srcOrd="2" destOrd="0" presId="urn:microsoft.com/office/officeart/2009/3/layout/StepUpProcess"/>
    <dgm:cxn modelId="{F0F3FF97-0BD3-42AD-B87D-A642C541C39C}" type="presParOf" srcId="{0DD91DDE-C315-4D70-847F-418ABC284CE0}" destId="{2B391AAD-016C-4351-9C87-405A52BD47E2}" srcOrd="0" destOrd="0" presId="urn:microsoft.com/office/officeart/2009/3/layout/StepUpProcess"/>
    <dgm:cxn modelId="{236680EC-98F7-4768-AF32-C629870BB0C7}" type="presParOf" srcId="{0DD91DDE-C315-4D70-847F-418ABC284CE0}" destId="{56257A7C-0D20-4072-92BF-CB7A0E11AC7B}" srcOrd="1" destOrd="0" presId="urn:microsoft.com/office/officeart/2009/3/layout/StepUpProcess"/>
    <dgm:cxn modelId="{8CC75A61-BCDC-4BF9-8379-7A0ADB15BCD6}" type="presParOf" srcId="{0DD91DDE-C315-4D70-847F-418ABC284CE0}" destId="{1929547C-A6F8-4BD4-8991-01383F737F4D}" srcOrd="2" destOrd="0" presId="urn:microsoft.com/office/officeart/2009/3/layout/StepUpProcess"/>
    <dgm:cxn modelId="{858A7769-7D64-4784-BB72-AC7240F6BC88}" type="presParOf" srcId="{1C4BF5B8-3A06-444C-90CB-D3BA4E09DF1D}" destId="{544C2C00-46D9-4B68-BB6F-CAB512D20307}" srcOrd="3" destOrd="0" presId="urn:microsoft.com/office/officeart/2009/3/layout/StepUpProcess"/>
    <dgm:cxn modelId="{81B2DBB1-052D-49DB-AF30-E9FB55A6D288}" type="presParOf" srcId="{544C2C00-46D9-4B68-BB6F-CAB512D20307}" destId="{7FA9B351-0EE5-4CD5-80ED-F00BF82BD565}" srcOrd="0" destOrd="0" presId="urn:microsoft.com/office/officeart/2009/3/layout/StepUpProcess"/>
    <dgm:cxn modelId="{577363C3-DC6A-4043-AB8A-E254739ABA49}" type="presParOf" srcId="{1C4BF5B8-3A06-444C-90CB-D3BA4E09DF1D}" destId="{51BB15BF-DBB1-46A0-85B4-D201DB766A1C}" srcOrd="4" destOrd="0" presId="urn:microsoft.com/office/officeart/2009/3/layout/StepUpProcess"/>
    <dgm:cxn modelId="{90012F64-4946-4528-8430-C558CE9A2040}" type="presParOf" srcId="{51BB15BF-DBB1-46A0-85B4-D201DB766A1C}" destId="{C179CA3A-97C3-43B1-8FB2-FD6AC0655056}" srcOrd="0" destOrd="0" presId="urn:microsoft.com/office/officeart/2009/3/layout/StepUpProcess"/>
    <dgm:cxn modelId="{F0082D69-A30B-4CAC-99CA-B87C10688130}" type="presParOf" srcId="{51BB15BF-DBB1-46A0-85B4-D201DB766A1C}" destId="{B82212E9-379B-405D-A8B9-A5E8CF575439}" srcOrd="1" destOrd="0" presId="urn:microsoft.com/office/officeart/2009/3/layout/StepUpProcess"/>
    <dgm:cxn modelId="{FBDA0CE6-F5D8-44FA-A74E-95C5D005120D}" type="presParOf" srcId="{51BB15BF-DBB1-46A0-85B4-D201DB766A1C}" destId="{0D4BF912-789E-4694-BE71-22FFE35CBB8C}" srcOrd="2" destOrd="0" presId="urn:microsoft.com/office/officeart/2009/3/layout/StepUpProcess"/>
    <dgm:cxn modelId="{FEBBDF0A-BBCF-4840-B209-83A8ACB8D053}" type="presParOf" srcId="{1C4BF5B8-3A06-444C-90CB-D3BA4E09DF1D}" destId="{0E8C27EF-4B96-4731-88B8-66EB7C94E2D8}" srcOrd="5" destOrd="0" presId="urn:microsoft.com/office/officeart/2009/3/layout/StepUpProcess"/>
    <dgm:cxn modelId="{8F653683-699B-4657-947E-C685340E9D4C}" type="presParOf" srcId="{0E8C27EF-4B96-4731-88B8-66EB7C94E2D8}" destId="{FFCAF580-5A5F-4E4C-B3F9-0AB7BB155070}" srcOrd="0" destOrd="0" presId="urn:microsoft.com/office/officeart/2009/3/layout/StepUpProcess"/>
    <dgm:cxn modelId="{877C43AF-2B3B-4C17-937E-2EAC81F1711D}" type="presParOf" srcId="{1C4BF5B8-3A06-444C-90CB-D3BA4E09DF1D}" destId="{42D84F64-1783-4AE3-85AB-3A662EC62AAF}" srcOrd="6" destOrd="0" presId="urn:microsoft.com/office/officeart/2009/3/layout/StepUpProcess"/>
    <dgm:cxn modelId="{3F9BF4D8-407C-45E5-A31E-D348AEE3C9D5}" type="presParOf" srcId="{42D84F64-1783-4AE3-85AB-3A662EC62AAF}" destId="{3DB80C8D-7FA3-4F13-AF2F-921F7769EEBE}" srcOrd="0" destOrd="0" presId="urn:microsoft.com/office/officeart/2009/3/layout/StepUpProcess"/>
    <dgm:cxn modelId="{F2CD3AA0-2378-475C-BBE9-999FB5E83305}" type="presParOf" srcId="{42D84F64-1783-4AE3-85AB-3A662EC62AAF}" destId="{1022F1CC-56A2-451E-ACF0-23B505268DA8}" srcOrd="1" destOrd="0" presId="urn:microsoft.com/office/officeart/2009/3/layout/StepUpProcess"/>
    <dgm:cxn modelId="{10EF0B83-090A-40E9-95AA-111C53CB7DC6}" type="presParOf" srcId="{42D84F64-1783-4AE3-85AB-3A662EC62AAF}" destId="{241654F4-81CD-4608-8B68-3560F3152B5B}" srcOrd="2" destOrd="0" presId="urn:microsoft.com/office/officeart/2009/3/layout/StepUpProcess"/>
    <dgm:cxn modelId="{02C1952C-ABB3-42A8-A093-D15515CD97C6}" type="presParOf" srcId="{1C4BF5B8-3A06-444C-90CB-D3BA4E09DF1D}" destId="{E90097EF-152E-4C48-8013-E35102C20A11}" srcOrd="7" destOrd="0" presId="urn:microsoft.com/office/officeart/2009/3/layout/StepUpProcess"/>
    <dgm:cxn modelId="{A3A1E1F1-2DC0-4189-8705-ED5E760998C3}" type="presParOf" srcId="{E90097EF-152E-4C48-8013-E35102C20A11}" destId="{D3F4D1CA-670E-4387-BCC6-41A8E0FCEFC3}" srcOrd="0" destOrd="0" presId="urn:microsoft.com/office/officeart/2009/3/layout/StepUpProcess"/>
    <dgm:cxn modelId="{6A71C71A-E11A-40F1-BBA0-58F586699DA0}" type="presParOf" srcId="{1C4BF5B8-3A06-444C-90CB-D3BA4E09DF1D}" destId="{FFFA616C-6B8C-42D9-9A2B-99AFB99B0D3B}" srcOrd="8" destOrd="0" presId="urn:microsoft.com/office/officeart/2009/3/layout/StepUpProcess"/>
    <dgm:cxn modelId="{1BD4E476-1B9D-4769-A34D-DBEFD48E969A}" type="presParOf" srcId="{FFFA616C-6B8C-42D9-9A2B-99AFB99B0D3B}" destId="{8234217D-6F9D-44D8-B277-93A2559DDBD0}" srcOrd="0" destOrd="0" presId="urn:microsoft.com/office/officeart/2009/3/layout/StepUpProcess"/>
    <dgm:cxn modelId="{EADC85D8-47B9-46A6-B6D0-0E81D1DD6D81}" type="presParOf" srcId="{FFFA616C-6B8C-42D9-9A2B-99AFB99B0D3B}" destId="{C867D9BC-A070-4470-BEE7-EF21FE888243}" srcOrd="1" destOrd="0" presId="urn:microsoft.com/office/officeart/2009/3/layout/StepUpProcess"/>
    <dgm:cxn modelId="{02FFED74-03BF-40B8-8808-C8307FB5F050}" type="presParOf" srcId="{FFFA616C-6B8C-42D9-9A2B-99AFB99B0D3B}" destId="{42A60054-F93B-40BB-86D3-64575B2A709C}" srcOrd="2" destOrd="0" presId="urn:microsoft.com/office/officeart/2009/3/layout/StepUpProcess"/>
    <dgm:cxn modelId="{104C0E44-9EA3-4197-B6A4-DA3EFE7B09D2}" type="presParOf" srcId="{1C4BF5B8-3A06-444C-90CB-D3BA4E09DF1D}" destId="{2CBCCEEC-002D-4ECC-93B1-1CC8A0356B1E}" srcOrd="9" destOrd="0" presId="urn:microsoft.com/office/officeart/2009/3/layout/StepUpProcess"/>
    <dgm:cxn modelId="{4FF76097-B6E5-450F-8AD4-A6C17259D567}" type="presParOf" srcId="{2CBCCEEC-002D-4ECC-93B1-1CC8A0356B1E}" destId="{D0C6AA31-65E5-45B0-AD1B-6C41022CEBC4}" srcOrd="0" destOrd="0" presId="urn:microsoft.com/office/officeart/2009/3/layout/StepUpProcess"/>
    <dgm:cxn modelId="{35516C80-C12B-4C47-9FB2-9902CAB67FE1}" type="presParOf" srcId="{1C4BF5B8-3A06-444C-90CB-D3BA4E09DF1D}" destId="{C305BA2B-83D0-4F69-8FE6-414BD9F12C7B}" srcOrd="10" destOrd="0" presId="urn:microsoft.com/office/officeart/2009/3/layout/StepUpProcess"/>
    <dgm:cxn modelId="{BFF09DFC-BE14-4AC0-ACFA-591AE7DDA7D2}" type="presParOf" srcId="{C305BA2B-83D0-4F69-8FE6-414BD9F12C7B}" destId="{48284FE4-643D-42CC-9B9C-750DFCDC5888}" srcOrd="0" destOrd="0" presId="urn:microsoft.com/office/officeart/2009/3/layout/StepUpProcess"/>
    <dgm:cxn modelId="{F24EABEA-7795-407D-BE87-3A93E28F7DF8}" type="presParOf" srcId="{C305BA2B-83D0-4F69-8FE6-414BD9F12C7B}" destId="{759157E7-4C0E-4E59-8F00-D75410E7E1DF}" srcOrd="1" destOrd="0" presId="urn:microsoft.com/office/officeart/2009/3/layout/StepUpProcess"/>
    <dgm:cxn modelId="{E05EE2E5-D0F5-416A-8A25-5FCEFD12A338}" type="presParOf" srcId="{C305BA2B-83D0-4F69-8FE6-414BD9F12C7B}" destId="{C44764AF-D26F-4950-A978-D73CB9428D08}" srcOrd="2" destOrd="0" presId="urn:microsoft.com/office/officeart/2009/3/layout/StepUpProcess"/>
    <dgm:cxn modelId="{78726CE6-537E-4085-BAF5-10B890936C92}" type="presParOf" srcId="{1C4BF5B8-3A06-444C-90CB-D3BA4E09DF1D}" destId="{C557BD39-0960-4341-B6D5-705C3CC2D654}" srcOrd="11" destOrd="0" presId="urn:microsoft.com/office/officeart/2009/3/layout/StepUpProcess"/>
    <dgm:cxn modelId="{361D4638-5597-4D5A-8AC3-1637A0F7EECD}" type="presParOf" srcId="{C557BD39-0960-4341-B6D5-705C3CC2D654}" destId="{3446AD04-9F40-4C02-8D47-5B3C6887EDFB}" srcOrd="0" destOrd="0" presId="urn:microsoft.com/office/officeart/2009/3/layout/StepUpProcess"/>
    <dgm:cxn modelId="{39244319-80ED-40D8-9C56-B9730A945354}" type="presParOf" srcId="{1C4BF5B8-3A06-444C-90CB-D3BA4E09DF1D}" destId="{CBD4056C-E139-4905-B808-D3890B0C7475}" srcOrd="12" destOrd="0" presId="urn:microsoft.com/office/officeart/2009/3/layout/StepUpProcess"/>
    <dgm:cxn modelId="{3541D6A5-4852-4F7F-8268-78709A1A74BE}" type="presParOf" srcId="{CBD4056C-E139-4905-B808-D3890B0C7475}" destId="{78570558-80AF-4551-A022-581B780B8F4E}" srcOrd="0" destOrd="0" presId="urn:microsoft.com/office/officeart/2009/3/layout/StepUpProcess"/>
    <dgm:cxn modelId="{7A5024CE-5F80-40FF-B352-292C60B93F2F}" type="presParOf" srcId="{CBD4056C-E139-4905-B808-D3890B0C7475}" destId="{B4109022-EC91-4442-9E76-902E0D2751AC}" srcOrd="1" destOrd="0" presId="urn:microsoft.com/office/officeart/2009/3/layout/StepUpProcess"/>
    <dgm:cxn modelId="{8C65DA42-0908-4D1B-A80F-2F3AF7FC36B0}" type="presParOf" srcId="{CBD4056C-E139-4905-B808-D3890B0C7475}" destId="{2B42C229-83B9-416D-8BE2-A442819E68A3}" srcOrd="2" destOrd="0" presId="urn:microsoft.com/office/officeart/2009/3/layout/StepUpProcess"/>
    <dgm:cxn modelId="{D13EDCB8-A23D-4961-8CD2-1732116AC371}" type="presParOf" srcId="{1C4BF5B8-3A06-444C-90CB-D3BA4E09DF1D}" destId="{A16F9B04-A783-4AE4-A4E7-111AD2868141}" srcOrd="13" destOrd="0" presId="urn:microsoft.com/office/officeart/2009/3/layout/StepUpProcess"/>
    <dgm:cxn modelId="{A04CE19F-756F-4171-938F-10B480DC9F8C}" type="presParOf" srcId="{A16F9B04-A783-4AE4-A4E7-111AD2868141}" destId="{68B46269-CB25-401E-B3F9-31AA5E8CF701}" srcOrd="0" destOrd="0" presId="urn:microsoft.com/office/officeart/2009/3/layout/StepUpProcess"/>
    <dgm:cxn modelId="{0F63E994-0478-4476-8D6D-1CB7969CA29C}" type="presParOf" srcId="{1C4BF5B8-3A06-444C-90CB-D3BA4E09DF1D}" destId="{7C792C15-0138-4784-9B6E-D7B29F4141C5}" srcOrd="14" destOrd="0" presId="urn:microsoft.com/office/officeart/2009/3/layout/StepUpProcess"/>
    <dgm:cxn modelId="{F58F9C29-3C64-4BAA-A949-5AF5F7378F62}" type="presParOf" srcId="{7C792C15-0138-4784-9B6E-D7B29F4141C5}" destId="{659BC22A-FEC8-4E33-ADA9-3D0FB22C784C}" srcOrd="0" destOrd="0" presId="urn:microsoft.com/office/officeart/2009/3/layout/StepUpProcess"/>
    <dgm:cxn modelId="{41BBDDBE-904D-42C8-A129-C4DF7A700521}" type="presParOf" srcId="{7C792C15-0138-4784-9B6E-D7B29F4141C5}" destId="{2C686D9C-B7CF-4B3B-A61B-1938AE443F8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06823-0903-460F-A830-47A1A5806F5C}">
      <dsp:nvSpPr>
        <dsp:cNvPr id="0" name=""/>
        <dsp:cNvSpPr/>
      </dsp:nvSpPr>
      <dsp:spPr>
        <a:xfrm>
          <a:off x="0" y="0"/>
          <a:ext cx="4455676" cy="4608512"/>
        </a:xfrm>
        <a:prstGeom prst="triangle">
          <a:avLst/>
        </a:prstGeom>
        <a:solidFill>
          <a:srgbClr val="ED265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92ED59-ABF6-4462-ACA7-BE042AC6003D}">
      <dsp:nvSpPr>
        <dsp:cNvPr id="0" name=""/>
        <dsp:cNvSpPr/>
      </dsp:nvSpPr>
      <dsp:spPr>
        <a:xfrm>
          <a:off x="2227838" y="461301"/>
          <a:ext cx="2896189" cy="8190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Visão Computacional</a:t>
          </a:r>
        </a:p>
      </dsp:txBody>
      <dsp:txXfrm>
        <a:off x="2267823" y="501286"/>
        <a:ext cx="2816219" cy="739121"/>
      </dsp:txXfrm>
    </dsp:sp>
    <dsp:sp modelId="{C4547DF8-207E-479E-828A-DF417A437906}">
      <dsp:nvSpPr>
        <dsp:cNvPr id="0" name=""/>
        <dsp:cNvSpPr/>
      </dsp:nvSpPr>
      <dsp:spPr>
        <a:xfrm>
          <a:off x="2227838" y="1382778"/>
          <a:ext cx="2896189" cy="8190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Análise, Processamento e Interpretação de imagens  e vídeos digitais</a:t>
          </a:r>
        </a:p>
      </dsp:txBody>
      <dsp:txXfrm>
        <a:off x="2267823" y="1422763"/>
        <a:ext cx="2816219" cy="739121"/>
      </dsp:txXfrm>
    </dsp:sp>
    <dsp:sp modelId="{B805F38D-33AC-4D07-A5FE-1F15DFEBB43C}">
      <dsp:nvSpPr>
        <dsp:cNvPr id="0" name=""/>
        <dsp:cNvSpPr/>
      </dsp:nvSpPr>
      <dsp:spPr>
        <a:xfrm>
          <a:off x="2227838" y="2304255"/>
          <a:ext cx="2896189" cy="8190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Reconhece objetos, identifica padrões e extrai informações de imagens e vídeos digitais</a:t>
          </a:r>
        </a:p>
      </dsp:txBody>
      <dsp:txXfrm>
        <a:off x="2267823" y="2344240"/>
        <a:ext cx="2816219" cy="739121"/>
      </dsp:txXfrm>
    </dsp:sp>
    <dsp:sp modelId="{FE283EBE-777C-49BA-BFEA-60C3F4A3B323}">
      <dsp:nvSpPr>
        <dsp:cNvPr id="0" name=""/>
        <dsp:cNvSpPr/>
      </dsp:nvSpPr>
      <dsp:spPr>
        <a:xfrm>
          <a:off x="2227838" y="3225733"/>
          <a:ext cx="2896189" cy="8190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Usa algoritmos para tratamento de imagens e técnicas de inteligência artificial</a:t>
          </a:r>
        </a:p>
      </dsp:txBody>
      <dsp:txXfrm>
        <a:off x="2267823" y="3265718"/>
        <a:ext cx="2816219" cy="739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DD907-A8F3-47E3-8953-D5B7D00E4B57}">
      <dsp:nvSpPr>
        <dsp:cNvPr id="0" name=""/>
        <dsp:cNvSpPr/>
      </dsp:nvSpPr>
      <dsp:spPr>
        <a:xfrm rot="5400000">
          <a:off x="205130" y="2294767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4FDDA7-3F46-40ED-84EE-01DE3D8D58CA}">
      <dsp:nvSpPr>
        <dsp:cNvPr id="0" name=""/>
        <dsp:cNvSpPr/>
      </dsp:nvSpPr>
      <dsp:spPr>
        <a:xfrm>
          <a:off x="104113" y="2595636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1950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600" kern="1200" dirty="0"/>
        </a:p>
      </dsp:txBody>
      <dsp:txXfrm>
        <a:off x="104113" y="2595636"/>
        <a:ext cx="909105" cy="796883"/>
      </dsp:txXfrm>
    </dsp:sp>
    <dsp:sp modelId="{B7670CD9-848D-450E-9DF2-63ACE8B10E02}">
      <dsp:nvSpPr>
        <dsp:cNvPr id="0" name=""/>
        <dsp:cNvSpPr/>
      </dsp:nvSpPr>
      <dsp:spPr>
        <a:xfrm>
          <a:off x="841689" y="2220632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391AAD-016C-4351-9C87-405A52BD47E2}">
      <dsp:nvSpPr>
        <dsp:cNvPr id="0" name=""/>
        <dsp:cNvSpPr/>
      </dsp:nvSpPr>
      <dsp:spPr>
        <a:xfrm rot="5400000">
          <a:off x="1318052" y="2019373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257A7C-0D20-4072-92BF-CB7A0E11AC7B}">
      <dsp:nvSpPr>
        <dsp:cNvPr id="0" name=""/>
        <dsp:cNvSpPr/>
      </dsp:nvSpPr>
      <dsp:spPr>
        <a:xfrm>
          <a:off x="1217035" y="2320243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1960</a:t>
          </a:r>
        </a:p>
      </dsp:txBody>
      <dsp:txXfrm>
        <a:off x="1217035" y="2320243"/>
        <a:ext cx="909105" cy="796883"/>
      </dsp:txXfrm>
    </dsp:sp>
    <dsp:sp modelId="{1929547C-A6F8-4BD4-8991-01383F737F4D}">
      <dsp:nvSpPr>
        <dsp:cNvPr id="0" name=""/>
        <dsp:cNvSpPr/>
      </dsp:nvSpPr>
      <dsp:spPr>
        <a:xfrm>
          <a:off x="1954611" y="1945239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179CA3A-97C3-43B1-8FB2-FD6AC0655056}">
      <dsp:nvSpPr>
        <dsp:cNvPr id="0" name=""/>
        <dsp:cNvSpPr/>
      </dsp:nvSpPr>
      <dsp:spPr>
        <a:xfrm rot="5400000">
          <a:off x="2430974" y="1743980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2212E9-379B-405D-A8B9-A5E8CF575439}">
      <dsp:nvSpPr>
        <dsp:cNvPr id="0" name=""/>
        <dsp:cNvSpPr/>
      </dsp:nvSpPr>
      <dsp:spPr>
        <a:xfrm>
          <a:off x="2329957" y="2044849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1970</a:t>
          </a:r>
        </a:p>
      </dsp:txBody>
      <dsp:txXfrm>
        <a:off x="2329957" y="2044849"/>
        <a:ext cx="909105" cy="796883"/>
      </dsp:txXfrm>
    </dsp:sp>
    <dsp:sp modelId="{0D4BF912-789E-4694-BE71-22FFE35CBB8C}">
      <dsp:nvSpPr>
        <dsp:cNvPr id="0" name=""/>
        <dsp:cNvSpPr/>
      </dsp:nvSpPr>
      <dsp:spPr>
        <a:xfrm>
          <a:off x="3067533" y="1669845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B80C8D-7FA3-4F13-AF2F-921F7769EEBE}">
      <dsp:nvSpPr>
        <dsp:cNvPr id="0" name=""/>
        <dsp:cNvSpPr/>
      </dsp:nvSpPr>
      <dsp:spPr>
        <a:xfrm rot="5400000">
          <a:off x="3543896" y="1468586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22F1CC-56A2-451E-ACF0-23B505268DA8}">
      <dsp:nvSpPr>
        <dsp:cNvPr id="0" name=""/>
        <dsp:cNvSpPr/>
      </dsp:nvSpPr>
      <dsp:spPr>
        <a:xfrm>
          <a:off x="3442879" y="1769455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1980</a:t>
          </a:r>
        </a:p>
      </dsp:txBody>
      <dsp:txXfrm>
        <a:off x="3442879" y="1769455"/>
        <a:ext cx="909105" cy="796883"/>
      </dsp:txXfrm>
    </dsp:sp>
    <dsp:sp modelId="{241654F4-81CD-4608-8B68-3560F3152B5B}">
      <dsp:nvSpPr>
        <dsp:cNvPr id="0" name=""/>
        <dsp:cNvSpPr/>
      </dsp:nvSpPr>
      <dsp:spPr>
        <a:xfrm>
          <a:off x="4180455" y="1394451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34217D-6F9D-44D8-B277-93A2559DDBD0}">
      <dsp:nvSpPr>
        <dsp:cNvPr id="0" name=""/>
        <dsp:cNvSpPr/>
      </dsp:nvSpPr>
      <dsp:spPr>
        <a:xfrm rot="5400000">
          <a:off x="4656818" y="1193192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67D9BC-A070-4470-BEE7-EF21FE888243}">
      <dsp:nvSpPr>
        <dsp:cNvPr id="0" name=""/>
        <dsp:cNvSpPr/>
      </dsp:nvSpPr>
      <dsp:spPr>
        <a:xfrm>
          <a:off x="4555801" y="1494062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1990</a:t>
          </a:r>
        </a:p>
      </dsp:txBody>
      <dsp:txXfrm>
        <a:off x="4555801" y="1494062"/>
        <a:ext cx="909105" cy="796883"/>
      </dsp:txXfrm>
    </dsp:sp>
    <dsp:sp modelId="{42A60054-F93B-40BB-86D3-64575B2A709C}">
      <dsp:nvSpPr>
        <dsp:cNvPr id="0" name=""/>
        <dsp:cNvSpPr/>
      </dsp:nvSpPr>
      <dsp:spPr>
        <a:xfrm>
          <a:off x="5293377" y="1119058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284FE4-643D-42CC-9B9C-750DFCDC5888}">
      <dsp:nvSpPr>
        <dsp:cNvPr id="0" name=""/>
        <dsp:cNvSpPr/>
      </dsp:nvSpPr>
      <dsp:spPr>
        <a:xfrm rot="5400000">
          <a:off x="5769740" y="917799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9157E7-4C0E-4E59-8F00-D75410E7E1DF}">
      <dsp:nvSpPr>
        <dsp:cNvPr id="0" name=""/>
        <dsp:cNvSpPr/>
      </dsp:nvSpPr>
      <dsp:spPr>
        <a:xfrm>
          <a:off x="5668723" y="1218668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2000</a:t>
          </a:r>
        </a:p>
      </dsp:txBody>
      <dsp:txXfrm>
        <a:off x="5668723" y="1218668"/>
        <a:ext cx="909105" cy="796883"/>
      </dsp:txXfrm>
    </dsp:sp>
    <dsp:sp modelId="{C44764AF-D26F-4950-A978-D73CB9428D08}">
      <dsp:nvSpPr>
        <dsp:cNvPr id="0" name=""/>
        <dsp:cNvSpPr/>
      </dsp:nvSpPr>
      <dsp:spPr>
        <a:xfrm>
          <a:off x="6406299" y="843664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570558-80AF-4551-A022-581B780B8F4E}">
      <dsp:nvSpPr>
        <dsp:cNvPr id="0" name=""/>
        <dsp:cNvSpPr/>
      </dsp:nvSpPr>
      <dsp:spPr>
        <a:xfrm rot="5400000">
          <a:off x="6882662" y="642405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109022-EC91-4442-9E76-902E0D2751AC}">
      <dsp:nvSpPr>
        <dsp:cNvPr id="0" name=""/>
        <dsp:cNvSpPr/>
      </dsp:nvSpPr>
      <dsp:spPr>
        <a:xfrm>
          <a:off x="6781646" y="943274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2010</a:t>
          </a:r>
        </a:p>
      </dsp:txBody>
      <dsp:txXfrm>
        <a:off x="6781646" y="943274"/>
        <a:ext cx="909105" cy="796883"/>
      </dsp:txXfrm>
    </dsp:sp>
    <dsp:sp modelId="{2B42C229-83B9-416D-8BE2-A442819E68A3}">
      <dsp:nvSpPr>
        <dsp:cNvPr id="0" name=""/>
        <dsp:cNvSpPr/>
      </dsp:nvSpPr>
      <dsp:spPr>
        <a:xfrm>
          <a:off x="7519221" y="568270"/>
          <a:ext cx="171529" cy="171529"/>
        </a:xfrm>
        <a:prstGeom prst="triangle">
          <a:avLst>
            <a:gd name="adj" fmla="val 10000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9BC22A-FEC8-4E33-ADA9-3D0FB22C784C}">
      <dsp:nvSpPr>
        <dsp:cNvPr id="0" name=""/>
        <dsp:cNvSpPr/>
      </dsp:nvSpPr>
      <dsp:spPr>
        <a:xfrm rot="5400000">
          <a:off x="7995584" y="367011"/>
          <a:ext cx="605162" cy="1006977"/>
        </a:xfrm>
        <a:prstGeom prst="corner">
          <a:avLst>
            <a:gd name="adj1" fmla="val 16120"/>
            <a:gd name="adj2" fmla="val 16110"/>
          </a:avLst>
        </a:prstGeom>
        <a:solidFill>
          <a:srgbClr val="ED145B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686D9C-B7CF-4B3B-A61B-1938AE443F8E}">
      <dsp:nvSpPr>
        <dsp:cNvPr id="0" name=""/>
        <dsp:cNvSpPr/>
      </dsp:nvSpPr>
      <dsp:spPr>
        <a:xfrm>
          <a:off x="7894568" y="667881"/>
          <a:ext cx="909105" cy="7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2020</a:t>
          </a:r>
        </a:p>
      </dsp:txBody>
      <dsp:txXfrm>
        <a:off x="7894568" y="667881"/>
        <a:ext cx="909105" cy="796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hoje a aula é corrida porque vamos fazer uma introdução a visão computacional e passar para vocês algumas técnicas de processamento de imagens e entender como elas se aplicam no processo de detecção de objetos em imagens.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visão computacional está relacionada com outras áreas de conhecimento, como inteligência artificial e processamento de imagens. A inteligência artificial é um conjunto de técnicas que permite que um sistema aprenda a partir de exemplos, a fim de realizar tarefas que antes só poderiam ser realizadas por humanos. A visão computacional utiliza técnicas de inteligência artificial para reconhecer padrões e identificar objetos em imagens e vídeos.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O processamento de imagens é outra área relacionada com a visão computacional. Ele é responsável por desenvolver algoritmos que permitem manipular imagens digitais, melhorando sua qualidade, detectando padrões ou informações relevantes e realizando outras tarefas para aprimorar as informações contidas nas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51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Visão computacional é uma área da ciência da computação que se preocupa em permitir que os computadores compreendam e interpretem informações contidas em imagens ou vídeos. Ela se baseia em técnicas matemáticas e algoritmos para processar e analisar essas informações visuais, permitindo que os computadores "vejam" e entendam as imagens de maneira semelhante à forma como os seres humanos as percebem.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visão computacional se relaciona com outras áreas de conhecimento, como o processamento de imagens e a inteligência artificial. O processamento de imagens é uma área que se preocupa com a transformação de imagens digitais em informações úteis, utilizando técnicas como filtragem, segmentação e reconhecimento de padrões. A visão computacional utiliza muitas dessas técnicas em sua abordagem para interpretar e analisar imagens.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inteligência artificial é uma área da ciência da computação que se preocupa com o desenvolvimento de sistemas inteligentes capazes de aprender e executar tarefas complexas. A visão computacional é uma das áreas da inteligência artificial que se preocupa especificamente com a interpretação de imagens e vídeos.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80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Visão computacional é uma área da ciência da computação que se preocupa em permitir que os computadores compreendam e interpretem informações contidas em imagens ou vídeos. Ela se baseia em técnicas matemáticas e algoritmos para processar e analisar essas informações visuais, permitindo que os computadores "vejam" e entendam as imagens de maneira semelhante à forma como os seres humanos as percebem.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visão computacional se relaciona com outras áreas de conhecimento, como o processamento de imagens e a inteligência artificial. O processamento de imagens é uma área que se preocupa com a transformação de imagens digitais em informações úteis, utilizando técnicas como filtragem, segmentação e reconhecimento de padrões. A visão computacional utiliza muitas dessas técnicas em sua abordagem para interpretar e analisar imagens.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inteligência artificial é uma área da ciência da computação que se preocupa com o desenvolvimento de sistemas inteligentes capazes de aprender e executar tarefas complexas. A visão computacional é uma das áreas da inteligência artificial que se preocupa especificamente com a interpretação de imagens e vídeos.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47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visão computacional está relacionada com outras áreas de conhecimento, como inteligência artificial e processamento de imagens. A inteligência artificial é um conjunto de técnicas que permite que um sistema aprenda a partir de exemplos, a fim de realizar tarefas que antes só poderiam ser realizadas por humanos. A visão computacional utiliza técnicas de inteligência artificial para reconhecer padrões e identificar objetos em imagens e vídeos.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O processamento de imagens é outra área relacionada com a visão computacional. Ele é responsável por desenvolver algoritmos que permitem manipular imagens digitais, melhorando sua qualidade, detectando padrões ou informações relevantes e realizando outras tarefas para aprimorar as informações contidas nas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07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59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Visão computacional é uma área da ciência da computação que se preocupa em permitir que os computadores compreendam e interpretem informações contidas em imagens ou vídeos. Ela se baseia em técnicas matemáticas e algoritmos para processar e analisar essas informações visuais, permitindo que os computadores "vejam" e entendam as imagens de maneira semelhante à forma como os seres humanos as percebem.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visão computacional se relaciona com outras áreas de conhecimento, como o processamento de imagens e a inteligência artificial. O processamento de imagens é uma área que se preocupa com a transformação de imagens digitais em informações úteis, utilizando técnicas como filtragem, segmentação e reconhecimento de padrões. A visão computacional utiliza muitas dessas técnicas em sua abordagem para interpretar e analisar imagens.</a:t>
            </a:r>
          </a:p>
          <a:p>
            <a:pPr algn="l"/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 inteligência artificial é uma área da ciência da computação que se preocupa com o desenvolvimento de sistemas inteligentes capazes de aprender e executar tarefas complexas. A visão computacional é uma das áreas da inteligência artificial que se preocupa especificamente com a interpretação de imagens e vídeos.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21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72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59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28/04/2023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28/04/2023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28/04/2023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28/04/2023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28/04/2023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28/04/2023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28/04/2023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28/04/2023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28/04/2023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28/04/2023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28/04/2023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zzcdPA6qYAU?feature=oembed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https://www.youtube.com/embed/3c7wVcIsbew?feature=oembed" TargetMode="External"/><Relationship Id="rId1" Type="http://schemas.openxmlformats.org/officeDocument/2006/relationships/video" Target="https://www.youtube.com/embed/XfqabC_akV0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2. Fundamentos da Visão Computacional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70207-39C3-D2F6-181F-E0344C318D72}"/>
              </a:ext>
            </a:extLst>
          </p:cNvPr>
          <p:cNvSpPr txBox="1"/>
          <p:nvPr/>
        </p:nvSpPr>
        <p:spPr>
          <a:xfrm>
            <a:off x="251521" y="1003194"/>
            <a:ext cx="4608510" cy="156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Canais de cores: </a:t>
            </a:r>
            <a:r>
              <a:rPr lang="pt-BR" sz="1300" dirty="0">
                <a:latin typeface="Gotham HTF"/>
                <a:cs typeface="Gotham HTF Light"/>
              </a:rPr>
              <a:t>São a forma como as imagens coloridas são representadas em computação. Cada canal representa a intensidade de uma cor primária ou secundária na imagem. Os três canais mais comuns são o </a:t>
            </a:r>
            <a:r>
              <a:rPr lang="pt-BR" sz="1300" b="1" dirty="0">
                <a:solidFill>
                  <a:srgbClr val="FF0000"/>
                </a:solidFill>
                <a:latin typeface="Gotham HTF"/>
                <a:cs typeface="Gotham HTF Light"/>
              </a:rPr>
              <a:t>Vermelho (</a:t>
            </a:r>
            <a:r>
              <a:rPr lang="pt-BR" sz="1300" b="1" dirty="0" err="1">
                <a:solidFill>
                  <a:srgbClr val="FF0000"/>
                </a:solidFill>
                <a:latin typeface="Gotham HTF"/>
                <a:cs typeface="Gotham HTF Light"/>
              </a:rPr>
              <a:t>Red</a:t>
            </a:r>
            <a:r>
              <a:rPr lang="pt-BR" sz="1300" b="1" dirty="0">
                <a:solidFill>
                  <a:srgbClr val="FF0000"/>
                </a:solidFill>
                <a:latin typeface="Gotham HTF"/>
                <a:cs typeface="Gotham HTF Light"/>
              </a:rPr>
              <a:t>),</a:t>
            </a:r>
            <a:r>
              <a:rPr lang="pt-BR" sz="1300" dirty="0">
                <a:solidFill>
                  <a:srgbClr val="FF0000"/>
                </a:solidFill>
                <a:latin typeface="Gotham HTF"/>
                <a:cs typeface="Gotham HTF Light"/>
              </a:rPr>
              <a:t> </a:t>
            </a:r>
            <a:r>
              <a:rPr lang="pt-BR" sz="1300" b="1" dirty="0">
                <a:solidFill>
                  <a:srgbClr val="00FF00"/>
                </a:solidFill>
                <a:latin typeface="Gotham HTF"/>
                <a:cs typeface="Gotham HTF Light"/>
              </a:rPr>
              <a:t>Verde (Green)</a:t>
            </a:r>
            <a:r>
              <a:rPr lang="pt-BR" sz="1300" dirty="0">
                <a:solidFill>
                  <a:srgbClr val="00FF00"/>
                </a:solidFill>
                <a:latin typeface="Gotham HTF"/>
                <a:cs typeface="Gotham HTF Light"/>
              </a:rPr>
              <a:t> </a:t>
            </a:r>
            <a:r>
              <a:rPr lang="pt-BR" sz="1300" dirty="0">
                <a:latin typeface="Gotham HTF"/>
                <a:cs typeface="Gotham HTF Light"/>
              </a:rPr>
              <a:t>e </a:t>
            </a:r>
            <a:r>
              <a:rPr lang="pt-BR" sz="1300" b="1" dirty="0">
                <a:solidFill>
                  <a:srgbClr val="0000FF"/>
                </a:solidFill>
                <a:latin typeface="Gotham HTF"/>
                <a:cs typeface="Gotham HTF Light"/>
              </a:rPr>
              <a:t>Azul (Blue), </a:t>
            </a:r>
            <a:r>
              <a:rPr lang="pt-BR" sz="1300" dirty="0">
                <a:latin typeface="Gotham HTF"/>
                <a:cs typeface="Gotham HTF Light"/>
              </a:rPr>
              <a:t>formando o modelo RGB.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40C079-9336-B2E0-B88A-053BAB8AEEE1}"/>
              </a:ext>
            </a:extLst>
          </p:cNvPr>
          <p:cNvSpPr txBox="1"/>
          <p:nvPr/>
        </p:nvSpPr>
        <p:spPr>
          <a:xfrm>
            <a:off x="251522" y="2771643"/>
            <a:ext cx="4608510" cy="156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Modelo CMYK</a:t>
            </a:r>
            <a:r>
              <a:rPr lang="pt-BR" sz="1300" dirty="0">
                <a:latin typeface="Gotham HTF"/>
                <a:cs typeface="Gotham HTF Light"/>
              </a:rPr>
              <a:t> é um sistema substitutivo de cores, usado para impressão. Cada canal representa uma cor primária: </a:t>
            </a:r>
            <a:r>
              <a:rPr lang="pt-BR" sz="1300" b="1" dirty="0">
                <a:solidFill>
                  <a:srgbClr val="00FFFF"/>
                </a:solidFill>
                <a:latin typeface="Gotham HTF"/>
                <a:cs typeface="Gotham HTF Light"/>
              </a:rPr>
              <a:t>Ciano(C), </a:t>
            </a:r>
            <a:r>
              <a:rPr lang="pt-BR" sz="1300" b="1" dirty="0">
                <a:solidFill>
                  <a:srgbClr val="FF00FF"/>
                </a:solidFill>
                <a:latin typeface="Gotham HTF"/>
                <a:cs typeface="Gotham HTF Light"/>
              </a:rPr>
              <a:t>Magenta (M), </a:t>
            </a:r>
            <a:r>
              <a:rPr lang="pt-BR" sz="1300" b="1" dirty="0">
                <a:solidFill>
                  <a:srgbClr val="FFFF00"/>
                </a:solidFill>
                <a:latin typeface="Gotham HTF"/>
                <a:cs typeface="Gotham HTF Light"/>
              </a:rPr>
              <a:t>Amarelo (Y) </a:t>
            </a:r>
            <a:r>
              <a:rPr lang="pt-BR" sz="1300" b="1" dirty="0">
                <a:latin typeface="Gotham HTF"/>
                <a:cs typeface="Gotham HTF Light"/>
              </a:rPr>
              <a:t>e Preto (K).</a:t>
            </a:r>
            <a:r>
              <a:rPr lang="pt-BR" sz="1300" dirty="0">
                <a:latin typeface="Gotham HTF"/>
                <a:cs typeface="Gotham HTF Light"/>
              </a:rPr>
              <a:t> Nesse modelo, a mistura das cores subtrai a luz branca, e o canal K melhora a qualidade da imagem, evitando problemas na impressão.</a:t>
            </a:r>
            <a:endParaRPr lang="pt-BR" sz="1300" b="1" dirty="0">
              <a:latin typeface="Gotham HTF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E741A-3E8D-A7DC-0950-BAD951D03B88}"/>
              </a:ext>
            </a:extLst>
          </p:cNvPr>
          <p:cNvSpPr txBox="1"/>
          <p:nvPr/>
        </p:nvSpPr>
        <p:spPr>
          <a:xfrm>
            <a:off x="251522" y="4509120"/>
            <a:ext cx="4608510" cy="156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Modelo HSV ou HSB</a:t>
            </a:r>
            <a:r>
              <a:rPr lang="pt-BR" sz="1300" dirty="0">
                <a:latin typeface="Gotham HTF"/>
                <a:cs typeface="Gotham HTF Light"/>
              </a:rPr>
              <a:t> é um sistema que separa a luminosidade (</a:t>
            </a:r>
            <a:r>
              <a:rPr lang="pt-BR" sz="1300" dirty="0" err="1">
                <a:latin typeface="Gotham HTF"/>
                <a:cs typeface="Gotham HTF Light"/>
              </a:rPr>
              <a:t>Brightness</a:t>
            </a:r>
            <a:r>
              <a:rPr lang="pt-BR" sz="1300" dirty="0">
                <a:latin typeface="Gotham HTF"/>
                <a:cs typeface="Gotham HTF Light"/>
              </a:rPr>
              <a:t>), a saturação (</a:t>
            </a:r>
            <a:r>
              <a:rPr lang="pt-BR" sz="1300" dirty="0" err="1">
                <a:latin typeface="Gotham HTF"/>
                <a:cs typeface="Gotham HTF Light"/>
              </a:rPr>
              <a:t>Saturation</a:t>
            </a:r>
            <a:r>
              <a:rPr lang="pt-BR" sz="1300" dirty="0">
                <a:latin typeface="Gotham HTF"/>
                <a:cs typeface="Gotham HTF Light"/>
              </a:rPr>
              <a:t>) e o matiz(</a:t>
            </a:r>
            <a:r>
              <a:rPr lang="pt-BR" sz="1300" dirty="0" err="1">
                <a:latin typeface="Gotham HTF"/>
                <a:cs typeface="Gotham HTF Light"/>
              </a:rPr>
              <a:t>Hue</a:t>
            </a:r>
            <a:r>
              <a:rPr lang="pt-BR" sz="1300" dirty="0">
                <a:latin typeface="Gotham HTF"/>
                <a:cs typeface="Gotham HTF Light"/>
              </a:rPr>
              <a:t>) da cor.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Matiz</a:t>
            </a:r>
            <a:r>
              <a:rPr lang="pt-BR" sz="1300" dirty="0">
                <a:latin typeface="Gotham HTF"/>
                <a:cs typeface="Gotham HTF Light"/>
              </a:rPr>
              <a:t> é a informação de cor da imagem;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Saturação</a:t>
            </a:r>
            <a:r>
              <a:rPr lang="pt-BR" sz="1300" b="1" i="1" dirty="0">
                <a:latin typeface="Gotham HTF"/>
                <a:cs typeface="Gotham HTF Light"/>
              </a:rPr>
              <a:t> </a:t>
            </a:r>
            <a:r>
              <a:rPr lang="pt-BR" sz="1300" dirty="0">
                <a:latin typeface="Gotham HTF"/>
                <a:cs typeface="Gotham HTF Light"/>
              </a:rPr>
              <a:t>é a pureza da cor;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300" b="1" dirty="0">
                <a:latin typeface="Gotham HTF"/>
                <a:cs typeface="Gotham HTF Light"/>
              </a:rPr>
              <a:t>Luminosidade</a:t>
            </a:r>
            <a:r>
              <a:rPr lang="pt-BR" sz="1300" b="1" i="1" dirty="0">
                <a:latin typeface="Gotham HTF"/>
                <a:cs typeface="Gotham HTF Light"/>
              </a:rPr>
              <a:t> </a:t>
            </a:r>
            <a:r>
              <a:rPr lang="pt-BR" sz="1300" dirty="0">
                <a:latin typeface="Gotham HTF"/>
                <a:cs typeface="Gotham HTF Light"/>
              </a:rPr>
              <a:t>é a intensidade de brilho da imagem;</a:t>
            </a:r>
            <a:endParaRPr lang="pt-BR" sz="1300" b="1" dirty="0">
              <a:latin typeface="Gotham HTF"/>
              <a:cs typeface="Gotham HTF Ligh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6245DB5-8161-64D2-B6A5-EB3CC11C5BB9}"/>
              </a:ext>
            </a:extLst>
          </p:cNvPr>
          <p:cNvGrpSpPr/>
          <p:nvPr/>
        </p:nvGrpSpPr>
        <p:grpSpPr>
          <a:xfrm>
            <a:off x="4757753" y="1257655"/>
            <a:ext cx="4062719" cy="4691625"/>
            <a:chOff x="2881312" y="521775"/>
            <a:chExt cx="4062719" cy="469162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E8CF4CF-7BCB-580C-22F4-D5A401D3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1312" y="533400"/>
              <a:ext cx="2732566" cy="468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DF73206-AA4B-DE9D-9E3C-231CEBB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878" y="521775"/>
              <a:ext cx="1330153" cy="4644000"/>
            </a:xfrm>
            <a:prstGeom prst="rect">
              <a:avLst/>
            </a:prstGeom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CB6DF59-289F-B556-AE73-05E5D564771B}"/>
              </a:ext>
            </a:extLst>
          </p:cNvPr>
          <p:cNvSpPr txBox="1"/>
          <p:nvPr/>
        </p:nvSpPr>
        <p:spPr>
          <a:xfrm>
            <a:off x="4932040" y="5940266"/>
            <a:ext cx="3600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https://www.slideshare.net/dhruv141293/color-models-computer-graphics</a:t>
            </a:r>
          </a:p>
        </p:txBody>
      </p:sp>
    </p:spTree>
    <p:extLst>
      <p:ext uri="{BB962C8B-B14F-4D97-AF65-F5344CB8AC3E}">
        <p14:creationId xmlns:p14="http://schemas.microsoft.com/office/powerpoint/2010/main" val="20726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The Terminator: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and James Cameron</a:t>
            </a:r>
          </a:p>
          <a:p>
            <a:endParaRPr lang="en-US" sz="1200" b="0" i="0" dirty="0">
              <a:solidFill>
                <a:srgbClr val="5F7D95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10 – Introdução a Visão Computacional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1. Apresentação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D4A626A-9063-E51E-082F-1865DCB8C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604407"/>
              </p:ext>
            </p:extLst>
          </p:nvPr>
        </p:nvGraphicFramePr>
        <p:xfrm>
          <a:off x="2009986" y="1412776"/>
          <a:ext cx="5124028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55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A406823-0903-460F-A830-47A1A5806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A406823-0903-460F-A830-47A1A5806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92ED59-ABF6-4462-ACA7-BE042AC600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FF92ED59-ABF6-4462-ACA7-BE042AC600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547DF8-207E-479E-828A-DF417A43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4547DF8-207E-479E-828A-DF417A437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05F38D-33AC-4D07-A5FE-1F15DFEB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805F38D-33AC-4D07-A5FE-1F15DFEB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E283EBE-777C-49BA-BFEA-60C3F4A3B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FE283EBE-777C-49BA-BFEA-60C3F4A3B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1. Apresentação: Aplicações</a:t>
            </a:r>
          </a:p>
        </p:txBody>
      </p:sp>
      <p:pic>
        <p:nvPicPr>
          <p:cNvPr id="5" name="Mídia Online 5" title="Terminator (T-800) Vision - HUD">
            <a:hlinkClick r:id="" action="ppaction://media"/>
            <a:extLst>
              <a:ext uri="{FF2B5EF4-FFF2-40B4-BE49-F238E27FC236}">
                <a16:creationId xmlns:a16="http://schemas.microsoft.com/office/drawing/2014/main" id="{1081BCC4-2DE7-B0D7-3B37-98D3123CB7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154" y="1687756"/>
            <a:ext cx="6163693" cy="34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1. Apresentação: Aplicações</a:t>
            </a:r>
          </a:p>
        </p:txBody>
      </p:sp>
      <p:pic>
        <p:nvPicPr>
          <p:cNvPr id="2" name="Mídia Online 1" title="Tesla Autopilot Augmented Vision Test">
            <a:hlinkClick r:id="" action="ppaction://media"/>
            <a:extLst>
              <a:ext uri="{FF2B5EF4-FFF2-40B4-BE49-F238E27FC236}">
                <a16:creationId xmlns:a16="http://schemas.microsoft.com/office/drawing/2014/main" id="{687444F7-7A27-7FD1-3604-3986DAA98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3425" y="2132856"/>
            <a:ext cx="3839344" cy="2879508"/>
          </a:xfrm>
          <a:prstGeom prst="rect">
            <a:avLst/>
          </a:prstGeom>
        </p:spPr>
      </p:pic>
      <p:pic>
        <p:nvPicPr>
          <p:cNvPr id="3" name="Mídia Online 2" title="Tomatoes Sorting - OpenCv Python">
            <a:hlinkClick r:id="" action="ppaction://media"/>
            <a:extLst>
              <a:ext uri="{FF2B5EF4-FFF2-40B4-BE49-F238E27FC236}">
                <a16:creationId xmlns:a16="http://schemas.microsoft.com/office/drawing/2014/main" id="{A8AF7FEB-ABE8-8C7A-6B90-AB50BC4305F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48064" y="2132856"/>
            <a:ext cx="3839344" cy="28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1. Apresentação: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20D10A-9F71-6A17-966D-88279A11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620688"/>
            <a:ext cx="5292080" cy="17797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4BAB9D-5C9E-764A-3FF8-076228EB4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03" y="3056879"/>
            <a:ext cx="4245197" cy="2238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4E1CC1-381E-6485-AFFB-DED42194D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187" y="2276872"/>
            <a:ext cx="3538855" cy="19449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08847A0-D6E5-44F3-ABDD-DE08A278BE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8" y="985335"/>
            <a:ext cx="2415471" cy="169374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718BED-E2F7-5922-968A-754F4A8927B1}"/>
              </a:ext>
            </a:extLst>
          </p:cNvPr>
          <p:cNvSpPr txBox="1"/>
          <p:nvPr/>
        </p:nvSpPr>
        <p:spPr>
          <a:xfrm>
            <a:off x="525048" y="2679075"/>
            <a:ext cx="25432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https://recfaces.com/articles/what-is-facial-recognition-used-for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1D6244-7BB3-CEEC-9AC7-10B6817A2BE0}"/>
              </a:ext>
            </a:extLst>
          </p:cNvPr>
          <p:cNvSpPr txBox="1"/>
          <p:nvPr/>
        </p:nvSpPr>
        <p:spPr>
          <a:xfrm>
            <a:off x="72008" y="6340678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Demais imagens, fonte: https://fusiontecnologia.com/6-aplicacoes-de-visao-computacional-para-voce-conhecer/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A834C0B-EC0E-07B0-4799-E5889C60C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79" y="4414976"/>
            <a:ext cx="4041102" cy="22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1. Contextualização Histórica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9C47512-D688-DBF3-99E3-B72F2D2926A4}"/>
              </a:ext>
            </a:extLst>
          </p:cNvPr>
          <p:cNvGrpSpPr/>
          <p:nvPr/>
        </p:nvGrpSpPr>
        <p:grpSpPr>
          <a:xfrm>
            <a:off x="168052" y="1141755"/>
            <a:ext cx="8879904" cy="4303469"/>
            <a:chOff x="168052" y="260648"/>
            <a:chExt cx="8879904" cy="4303469"/>
          </a:xfrm>
        </p:grpSpPr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2958F183-78CA-651F-C08B-47F05FF4B2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3479390"/>
                </p:ext>
              </p:extLst>
            </p:nvPr>
          </p:nvGraphicFramePr>
          <p:xfrm>
            <a:off x="168052" y="260648"/>
            <a:ext cx="8807896" cy="39604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2428601-B7DA-5C79-3B77-A6DB99D256D4}"/>
                </a:ext>
              </a:extLst>
            </p:cNvPr>
            <p:cNvSpPr txBox="1"/>
            <p:nvPr/>
          </p:nvSpPr>
          <p:spPr>
            <a:xfrm>
              <a:off x="168052" y="3284984"/>
              <a:ext cx="1091580" cy="1279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Algoritmos</a:t>
              </a:r>
              <a:r>
                <a:rPr lang="en-US" sz="1050" dirty="0">
                  <a:latin typeface="Gotham HTF"/>
                  <a:cs typeface="Gotham HTF Light"/>
                </a:rPr>
                <a:t> para </a:t>
              </a:r>
              <a:r>
                <a:rPr lang="en-US" sz="1050" dirty="0" err="1">
                  <a:latin typeface="Gotham HTF"/>
                  <a:cs typeface="Gotham HTF Light"/>
                </a:rPr>
                <a:t>reconhecimento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caracteres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em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documentos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impressos</a:t>
              </a:r>
              <a:r>
                <a:rPr lang="en-US" sz="1050" dirty="0">
                  <a:latin typeface="Gotham HTF"/>
                  <a:cs typeface="Gotham HTF Light"/>
                </a:rPr>
                <a:t>;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302CFDF-9E04-CD7B-0720-E8452039E134}"/>
                </a:ext>
              </a:extLst>
            </p:cNvPr>
            <p:cNvSpPr txBox="1"/>
            <p:nvPr/>
          </p:nvSpPr>
          <p:spPr>
            <a:xfrm>
              <a:off x="1320180" y="3068960"/>
              <a:ext cx="1091580" cy="1279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Início</a:t>
              </a:r>
              <a:r>
                <a:rPr lang="en-US" sz="1050" dirty="0">
                  <a:latin typeface="Gotham HTF"/>
                  <a:cs typeface="Gotham HTF Light"/>
                </a:rPr>
                <a:t> dos </a:t>
              </a:r>
              <a:r>
                <a:rPr lang="en-US" sz="1050" dirty="0" err="1">
                  <a:latin typeface="Gotham HTF"/>
                  <a:cs typeface="Gotham HTF Light"/>
                </a:rPr>
                <a:t>estudos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processamento</a:t>
              </a:r>
              <a:r>
                <a:rPr lang="en-US" sz="1050" dirty="0">
                  <a:latin typeface="Gotham HTF"/>
                  <a:cs typeface="Gotham HTF Light"/>
                </a:rPr>
                <a:t> de imagens no MIT;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05E7E09-B5F4-D5F2-58D5-E830A3AEB12C}"/>
                </a:ext>
              </a:extLst>
            </p:cNvPr>
            <p:cNvSpPr txBox="1"/>
            <p:nvPr/>
          </p:nvSpPr>
          <p:spPr>
            <a:xfrm>
              <a:off x="2411760" y="2850639"/>
              <a:ext cx="1091580" cy="7943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Técnicas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segmentação</a:t>
              </a:r>
              <a:r>
                <a:rPr lang="en-US" sz="1050" dirty="0">
                  <a:latin typeface="Gotham HTF"/>
                  <a:cs typeface="Gotham HTF Light"/>
                </a:rPr>
                <a:t> de imagens;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B2C484F-477B-5E49-A066-C5C855DFB2DB}"/>
                </a:ext>
              </a:extLst>
            </p:cNvPr>
            <p:cNvSpPr txBox="1"/>
            <p:nvPr/>
          </p:nvSpPr>
          <p:spPr>
            <a:xfrm>
              <a:off x="3552428" y="2555565"/>
              <a:ext cx="1091580" cy="1521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Algoritmos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detecção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borda</a:t>
              </a:r>
              <a:r>
                <a:rPr lang="en-US" sz="1050" dirty="0">
                  <a:latin typeface="Gotham HTF"/>
                  <a:cs typeface="Gotham HTF Light"/>
                </a:rPr>
                <a:t>. </a:t>
              </a:r>
              <a:r>
                <a:rPr lang="en-US" sz="1050" dirty="0" err="1">
                  <a:latin typeface="Gotham HTF"/>
                  <a:cs typeface="Gotham HTF Light"/>
                </a:rPr>
                <a:t>Reconstrução</a:t>
              </a:r>
              <a:r>
                <a:rPr lang="en-US" sz="1050" dirty="0">
                  <a:latin typeface="Gotham HTF"/>
                  <a:cs typeface="Gotham HTF Light"/>
                </a:rPr>
                <a:t> 3D de imagens 2D;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F134CF1-3AC7-92E1-A582-B382C51A470C}"/>
                </a:ext>
              </a:extLst>
            </p:cNvPr>
            <p:cNvSpPr txBox="1"/>
            <p:nvPr/>
          </p:nvSpPr>
          <p:spPr>
            <a:xfrm>
              <a:off x="4632548" y="2276872"/>
              <a:ext cx="1091580" cy="1763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Algoritmos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detecção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borda</a:t>
              </a:r>
              <a:r>
                <a:rPr lang="en-US" sz="1050" dirty="0">
                  <a:latin typeface="Gotham HTF"/>
                  <a:cs typeface="Gotham HTF Light"/>
                </a:rPr>
                <a:t>, </a:t>
              </a:r>
              <a:r>
                <a:rPr lang="en-US" sz="1050" dirty="0" err="1">
                  <a:latin typeface="Gotham HTF"/>
                  <a:cs typeface="Gotham HTF Light"/>
                </a:rPr>
                <a:t>texturas</a:t>
              </a:r>
              <a:r>
                <a:rPr lang="en-US" sz="1050" dirty="0">
                  <a:latin typeface="Gotham HTF"/>
                  <a:cs typeface="Gotham HTF Light"/>
                </a:rPr>
                <a:t> e </a:t>
              </a:r>
              <a:r>
                <a:rPr lang="en-US" sz="1050" dirty="0" err="1">
                  <a:latin typeface="Gotham HTF"/>
                  <a:cs typeface="Gotham HTF Light"/>
                </a:rPr>
                <a:t>formas</a:t>
              </a:r>
              <a:r>
                <a:rPr lang="en-US" sz="1050" dirty="0">
                  <a:latin typeface="Gotham HTF"/>
                  <a:cs typeface="Gotham HTF Light"/>
                </a:rPr>
                <a:t>. </a:t>
              </a:r>
              <a:r>
                <a:rPr lang="en-US" sz="1050" dirty="0" err="1">
                  <a:latin typeface="Gotham HTF"/>
                  <a:cs typeface="Gotham HTF Light"/>
                </a:rPr>
                <a:t>Classificação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objetos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em</a:t>
              </a:r>
              <a:r>
                <a:rPr lang="en-US" sz="1050" dirty="0">
                  <a:latin typeface="Gotham HTF"/>
                  <a:cs typeface="Gotham HTF Light"/>
                </a:rPr>
                <a:t> imagens com IA;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911F9F-D456-B1F1-DC60-91C1960415DD}"/>
                </a:ext>
              </a:extLst>
            </p:cNvPr>
            <p:cNvSpPr txBox="1"/>
            <p:nvPr/>
          </p:nvSpPr>
          <p:spPr>
            <a:xfrm>
              <a:off x="6864796" y="1728508"/>
              <a:ext cx="1091580" cy="2248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Técnicas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detecção</a:t>
              </a:r>
              <a:r>
                <a:rPr lang="en-US" sz="1050" dirty="0">
                  <a:latin typeface="Gotham HTF"/>
                  <a:cs typeface="Gotham HTF Light"/>
                </a:rPr>
                <a:t> e Rastreamento de </a:t>
              </a:r>
              <a:r>
                <a:rPr lang="en-US" sz="1050" dirty="0" err="1">
                  <a:latin typeface="Gotham HTF"/>
                  <a:cs typeface="Gotham HTF Light"/>
                </a:rPr>
                <a:t>objetos</a:t>
              </a:r>
              <a:r>
                <a:rPr lang="en-US" sz="1050" dirty="0">
                  <a:latin typeface="Gotham HTF"/>
                  <a:cs typeface="Gotham HTF Light"/>
                </a:rPr>
                <a:t>. </a:t>
              </a:r>
              <a:r>
                <a:rPr lang="en-US" sz="1050" dirty="0" err="1">
                  <a:latin typeface="Gotham HTF"/>
                  <a:cs typeface="Gotham HTF Light"/>
                </a:rPr>
                <a:t>Aplicações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em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medicina</a:t>
              </a:r>
              <a:r>
                <a:rPr lang="en-US" sz="1050" dirty="0">
                  <a:latin typeface="Gotham HTF"/>
                  <a:cs typeface="Gotham HTF Light"/>
                </a:rPr>
                <a:t>, </a:t>
              </a:r>
              <a:r>
                <a:rPr lang="en-US" sz="1050" dirty="0" err="1">
                  <a:latin typeface="Gotham HTF"/>
                  <a:cs typeface="Gotham HTF Light"/>
                </a:rPr>
                <a:t>robotica</a:t>
              </a:r>
              <a:r>
                <a:rPr lang="en-US" sz="1050" dirty="0">
                  <a:latin typeface="Gotham HTF"/>
                  <a:cs typeface="Gotham HTF Light"/>
                </a:rPr>
                <a:t>, </a:t>
              </a:r>
              <a:r>
                <a:rPr lang="en-US" sz="1050" dirty="0" err="1">
                  <a:latin typeface="Gotham HTF"/>
                  <a:cs typeface="Gotham HTF Light"/>
                </a:rPr>
                <a:t>vigilância</a:t>
              </a:r>
              <a:r>
                <a:rPr lang="en-US" sz="1050" dirty="0">
                  <a:latin typeface="Gotham HTF"/>
                  <a:cs typeface="Gotham HTF Light"/>
                </a:rPr>
                <a:t> e </a:t>
              </a:r>
              <a:r>
                <a:rPr lang="en-US" sz="1050" dirty="0" err="1">
                  <a:latin typeface="Gotham HTF"/>
                  <a:cs typeface="Gotham HTF Light"/>
                </a:rPr>
                <a:t>industria</a:t>
              </a:r>
              <a:r>
                <a:rPr lang="en-US" sz="1050" dirty="0">
                  <a:latin typeface="Gotham HTF"/>
                  <a:cs typeface="Gotham HTF Light"/>
                </a:rPr>
                <a:t>;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48EAF92-5A37-24EB-5FFD-9B5B42961543}"/>
                </a:ext>
              </a:extLst>
            </p:cNvPr>
            <p:cNvSpPr txBox="1"/>
            <p:nvPr/>
          </p:nvSpPr>
          <p:spPr>
            <a:xfrm>
              <a:off x="5724128" y="1953151"/>
              <a:ext cx="1091580" cy="2006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Avanço</a:t>
              </a:r>
              <a:r>
                <a:rPr lang="en-US" sz="1050" dirty="0">
                  <a:latin typeface="Gotham HTF"/>
                  <a:cs typeface="Gotham HTF Light"/>
                </a:rPr>
                <a:t> do </a:t>
              </a:r>
              <a:r>
                <a:rPr lang="en-US" sz="1050" dirty="0" err="1">
                  <a:latin typeface="Gotham HTF"/>
                  <a:cs typeface="Gotham HTF Light"/>
                </a:rPr>
                <a:t>poder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computacional</a:t>
              </a:r>
              <a:r>
                <a:rPr lang="en-US" sz="1050" dirty="0">
                  <a:latin typeface="Gotham HTF"/>
                  <a:cs typeface="Gotham HTF Light"/>
                </a:rPr>
                <a:t>, </a:t>
              </a:r>
              <a:r>
                <a:rPr lang="en-US" sz="1050" dirty="0" err="1">
                  <a:latin typeface="Gotham HTF"/>
                  <a:cs typeface="Gotham HTF Light"/>
                </a:rPr>
                <a:t>permitindo</a:t>
              </a:r>
              <a:r>
                <a:rPr lang="en-US" sz="1050" dirty="0">
                  <a:latin typeface="Gotham HTF"/>
                  <a:cs typeface="Gotham HTF Light"/>
                </a:rPr>
                <a:t> Deep Learning para </a:t>
              </a:r>
              <a:r>
                <a:rPr lang="en-US" sz="1050" dirty="0" err="1">
                  <a:latin typeface="Gotham HTF"/>
                  <a:cs typeface="Gotham HTF Light"/>
                </a:rPr>
                <a:t>reconhecer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padrões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complexos</a:t>
              </a:r>
              <a:r>
                <a:rPr lang="en-US" sz="1050" dirty="0">
                  <a:latin typeface="Gotham HTF"/>
                  <a:cs typeface="Gotham HTF Light"/>
                </a:rPr>
                <a:t>;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F66DA0E-B1EE-FAF2-FEBC-3725DFECB1CA}"/>
                </a:ext>
              </a:extLst>
            </p:cNvPr>
            <p:cNvSpPr txBox="1"/>
            <p:nvPr/>
          </p:nvSpPr>
          <p:spPr>
            <a:xfrm>
              <a:off x="7956376" y="1468403"/>
              <a:ext cx="1091580" cy="2491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D265B"/>
                </a:buClr>
              </a:pPr>
              <a:r>
                <a:rPr lang="en-US" sz="1050" dirty="0" err="1">
                  <a:latin typeface="Gotham HTF"/>
                  <a:cs typeface="Gotham HTF Light"/>
                </a:rPr>
                <a:t>Avanços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nas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áreas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reconhecimento</a:t>
              </a:r>
              <a:r>
                <a:rPr lang="en-US" sz="1050" dirty="0">
                  <a:latin typeface="Gotham HTF"/>
                  <a:cs typeface="Gotham HTF Light"/>
                </a:rPr>
                <a:t> facial, </a:t>
              </a:r>
              <a:r>
                <a:rPr lang="en-US" sz="1050" dirty="0" err="1">
                  <a:latin typeface="Gotham HTF"/>
                  <a:cs typeface="Gotham HTF Light"/>
                </a:rPr>
                <a:t>detecção</a:t>
              </a:r>
              <a:r>
                <a:rPr lang="en-US" sz="1050" dirty="0">
                  <a:latin typeface="Gotham HTF"/>
                  <a:cs typeface="Gotham HTF Light"/>
                </a:rPr>
                <a:t> de </a:t>
              </a:r>
              <a:r>
                <a:rPr lang="en-US" sz="1050" dirty="0" err="1">
                  <a:latin typeface="Gotham HTF"/>
                  <a:cs typeface="Gotham HTF Light"/>
                </a:rPr>
                <a:t>objetos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em</a:t>
              </a:r>
              <a:r>
                <a:rPr lang="en-US" sz="1050" dirty="0">
                  <a:latin typeface="Gotham HTF"/>
                  <a:cs typeface="Gotham HTF Light"/>
                </a:rPr>
                <a:t> </a:t>
              </a:r>
              <a:r>
                <a:rPr lang="en-US" sz="1050" dirty="0" err="1">
                  <a:latin typeface="Gotham HTF"/>
                  <a:cs typeface="Gotham HTF Light"/>
                </a:rPr>
                <a:t>ambiente</a:t>
              </a:r>
              <a:r>
                <a:rPr lang="en-US" sz="1050" dirty="0">
                  <a:latin typeface="Gotham HTF"/>
                  <a:cs typeface="Gotham HTF Light"/>
                </a:rPr>
                <a:t> 3D e </a:t>
              </a:r>
              <a:r>
                <a:rPr lang="en-US" sz="1050" dirty="0" err="1">
                  <a:latin typeface="Gotham HTF"/>
                  <a:cs typeface="Gotham HTF Light"/>
                </a:rPr>
                <a:t>uso</a:t>
              </a:r>
              <a:r>
                <a:rPr lang="en-US" sz="1050" dirty="0">
                  <a:latin typeface="Gotham HTF"/>
                  <a:cs typeface="Gotham HTF Light"/>
                </a:rPr>
                <a:t> de redes </a:t>
              </a:r>
              <a:r>
                <a:rPr lang="en-US" sz="1050" dirty="0" err="1">
                  <a:latin typeface="Gotham HTF"/>
                  <a:cs typeface="Gotham HTF Light"/>
                </a:rPr>
                <a:t>neurais</a:t>
              </a:r>
              <a:r>
                <a:rPr lang="en-US" sz="1050" dirty="0">
                  <a:latin typeface="Gotham HTF"/>
                  <a:cs typeface="Gotham HTF Light"/>
                </a:rPr>
                <a:t> para </a:t>
              </a:r>
              <a:r>
                <a:rPr lang="en-US" sz="1050" dirty="0" err="1">
                  <a:latin typeface="Gotham HTF"/>
                  <a:cs typeface="Gotham HTF Light"/>
                </a:rPr>
                <a:t>gerar</a:t>
              </a:r>
              <a:r>
                <a:rPr lang="en-US" sz="1050" dirty="0">
                  <a:latin typeface="Gotham HTF"/>
                  <a:cs typeface="Gotham HTF Light"/>
                </a:rPr>
                <a:t> imagens </a:t>
              </a:r>
              <a:r>
                <a:rPr lang="en-US" sz="1050" dirty="0" err="1">
                  <a:latin typeface="Gotham HTF"/>
                  <a:cs typeface="Gotham HTF Light"/>
                </a:rPr>
                <a:t>sintéticas</a:t>
              </a:r>
              <a:r>
                <a:rPr lang="en-US" sz="1050" dirty="0">
                  <a:latin typeface="Gotham HTF"/>
                  <a:cs typeface="Gotham HTF Ligh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6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2. Fundamentos da Visão Computacional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BF9A20D-CCCA-C49A-CE3F-0B8FA04A02F8}"/>
              </a:ext>
            </a:extLst>
          </p:cNvPr>
          <p:cNvSpPr txBox="1"/>
          <p:nvPr/>
        </p:nvSpPr>
        <p:spPr>
          <a:xfrm>
            <a:off x="228600" y="683985"/>
            <a:ext cx="80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visão computacional?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3286A5-4863-B0FB-1CE9-75CEB2423B64}"/>
              </a:ext>
            </a:extLst>
          </p:cNvPr>
          <p:cNvSpPr txBox="1"/>
          <p:nvPr/>
        </p:nvSpPr>
        <p:spPr>
          <a:xfrm>
            <a:off x="467543" y="1124744"/>
            <a:ext cx="841663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b="1" dirty="0">
                <a:latin typeface="Gotham HTF"/>
                <a:cs typeface="Gotham HTF Light"/>
              </a:rPr>
              <a:t>Área da ciência da computação </a:t>
            </a:r>
            <a:r>
              <a:rPr lang="pt-BR" sz="1400" dirty="0">
                <a:latin typeface="Gotham HTF"/>
                <a:cs typeface="Gotham HTF Light"/>
              </a:rPr>
              <a:t>que se preocupa em permitir que os computadores compreendam e interpretem informações contidas em imagens e vídeos de maneira semelhante a que os seres humanos fazem;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5868B3-A34A-7667-BFA8-417B7DB60F87}"/>
              </a:ext>
            </a:extLst>
          </p:cNvPr>
          <p:cNvSpPr txBox="1"/>
          <p:nvPr/>
        </p:nvSpPr>
        <p:spPr>
          <a:xfrm>
            <a:off x="467543" y="1844824"/>
            <a:ext cx="841663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Se relaciona com outras áreas de conhecimento, como processamento de imagens e inteligência artificial;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E8B49E-9A07-0F88-184A-CC4912B02D0F}"/>
              </a:ext>
            </a:extLst>
          </p:cNvPr>
          <p:cNvSpPr txBox="1"/>
          <p:nvPr/>
        </p:nvSpPr>
        <p:spPr>
          <a:xfrm>
            <a:off x="470619" y="2276872"/>
            <a:ext cx="7485757" cy="296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É usada em diversas aplicações, como: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Detectar objetos em imagens e vídeos, permitindo identificações de rostos e placas em sistemas de monitoramento;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Rastrear objetos em vídeo, possibilitando a analise de comportamento de animais, pessoas e veículos;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Analise de qualidade de objetos, permitindo maior eficácia em linhas de produção;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Analise médica em imagens de exames, identificando anomalias ou doenças;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  <a:cs typeface="Gotham HTF Light"/>
              </a:rPr>
              <a:t>Realizar navegação de veículos autônomos.</a:t>
            </a:r>
          </a:p>
          <a:p>
            <a:pPr marL="628650" lvl="1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pt-BR" sz="1400" dirty="0">
              <a:latin typeface="Gotham HTF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4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2. Fundamentos da Visão Computacional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42D1BB-527F-824F-E433-C7C9A7E9D695}"/>
              </a:ext>
            </a:extLst>
          </p:cNvPr>
          <p:cNvSpPr txBox="1"/>
          <p:nvPr/>
        </p:nvSpPr>
        <p:spPr>
          <a:xfrm>
            <a:off x="467543" y="836712"/>
            <a:ext cx="841663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pt-BR" sz="1400" b="1" dirty="0">
                <a:latin typeface="Gotham HTF"/>
                <a:cs typeface="Gotham HTF Light"/>
              </a:rPr>
              <a:t>Imagem Digital: </a:t>
            </a:r>
            <a:r>
              <a:rPr lang="pt-BR" sz="1400" dirty="0">
                <a:latin typeface="Gotham HTF"/>
                <a:cs typeface="Gotham HTF Light"/>
              </a:rPr>
              <a:t>Representação numérica de uma imagem visual, capturada por uma câmera digital ou digitalizada a partir de uma imagem analógica.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13D5C2F-9D13-D58B-9612-A19BD49BAD62}"/>
              </a:ext>
            </a:extLst>
          </p:cNvPr>
          <p:cNvGrpSpPr/>
          <p:nvPr/>
        </p:nvGrpSpPr>
        <p:grpSpPr>
          <a:xfrm>
            <a:off x="467543" y="1628800"/>
            <a:ext cx="8282906" cy="1997919"/>
            <a:chOff x="467543" y="1919137"/>
            <a:chExt cx="8282906" cy="1997919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D8A7FD7-61F9-5639-5208-0385C7C7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3" y="2315368"/>
              <a:ext cx="1257648" cy="125764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7803D10-030F-CD77-A329-C667B124FEFF}"/>
                </a:ext>
              </a:extLst>
            </p:cNvPr>
            <p:cNvSpPr txBox="1"/>
            <p:nvPr/>
          </p:nvSpPr>
          <p:spPr>
            <a:xfrm>
              <a:off x="1331640" y="1919137"/>
              <a:ext cx="7418809" cy="1997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b="1" dirty="0">
                  <a:latin typeface="Gotham HTF"/>
                  <a:cs typeface="Gotham HTF Light"/>
                </a:rPr>
                <a:t>REPRESENTAÇÃO NUMÉRICA? COMO ASSIM !?</a:t>
              </a:r>
              <a:endParaRPr lang="pt-BR" sz="1400" dirty="0">
                <a:latin typeface="Gotham HTF"/>
                <a:cs typeface="Gotham HTF Light"/>
              </a:endParaRPr>
            </a:p>
            <a:p>
              <a:pPr marL="628650" lvl="1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A imagem digital é composta por pixels;</a:t>
              </a:r>
            </a:p>
            <a:p>
              <a:pPr marL="1085850" lvl="2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Imagens coloridas são representadas por três canais: R(</a:t>
              </a:r>
              <a:r>
                <a:rPr lang="pt-BR" sz="1400" dirty="0" err="1">
                  <a:latin typeface="Gotham HTF"/>
                  <a:cs typeface="Gotham HTF Light"/>
                </a:rPr>
                <a:t>red</a:t>
              </a:r>
              <a:r>
                <a:rPr lang="pt-BR" sz="1400" dirty="0">
                  <a:latin typeface="Gotham HTF"/>
                  <a:cs typeface="Gotham HTF Light"/>
                </a:rPr>
                <a:t>), G(</a:t>
              </a:r>
              <a:r>
                <a:rPr lang="pt-BR" sz="1400" dirty="0" err="1">
                  <a:latin typeface="Gotham HTF"/>
                  <a:cs typeface="Gotham HTF Light"/>
                </a:rPr>
                <a:t>green</a:t>
              </a:r>
              <a:r>
                <a:rPr lang="pt-BR" sz="1400" dirty="0">
                  <a:latin typeface="Gotham HTF"/>
                  <a:cs typeface="Gotham HTF Light"/>
                </a:rPr>
                <a:t>) e B(blue), sendo que o pixel possui informações sobre as três cores. Exemplo #FF25AB;</a:t>
              </a:r>
            </a:p>
            <a:p>
              <a:pPr marL="1085850" lvl="2" indent="-1714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pt-BR" sz="1400" dirty="0">
                  <a:latin typeface="Gotham HTF"/>
                  <a:cs typeface="Gotham HTF Light"/>
                </a:rPr>
                <a:t>Imagens em escala de cinza são representadas por um canal e o valor do pixel representa a intensidade luminosa naquele ponto;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333A7BC-4EE7-ED99-E0F1-3267435F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17032"/>
            <a:ext cx="3838947" cy="221742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68893F-659D-5C15-77B7-7885C5D69A90}"/>
              </a:ext>
            </a:extLst>
          </p:cNvPr>
          <p:cNvSpPr txBox="1"/>
          <p:nvPr/>
        </p:nvSpPr>
        <p:spPr>
          <a:xfrm>
            <a:off x="434751" y="5959606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https://subscription.packtpub.com/book/all-products/9781789613964/2/ch02lvl1sec15/convolution-on-rgb-images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F759EC-CF1F-8EA9-5AF1-A82E4D54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03" y="3638018"/>
            <a:ext cx="4156720" cy="252728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9B1C6C-88FE-E112-F1D8-E568E288661C}"/>
              </a:ext>
            </a:extLst>
          </p:cNvPr>
          <p:cNvSpPr txBox="1"/>
          <p:nvPr/>
        </p:nvSpPr>
        <p:spPr>
          <a:xfrm>
            <a:off x="4680520" y="6237312"/>
            <a:ext cx="3563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/>
              <a:t>Fonte: https://www.researchgate.net/figure/Figure-216-A-8-bit-grayscale-image-pixel-value-ranges-between-0-black_fig14_3288284601</a:t>
            </a:r>
          </a:p>
        </p:txBody>
      </p:sp>
    </p:spTree>
    <p:extLst>
      <p:ext uri="{BB962C8B-B14F-4D97-AF65-F5344CB8AC3E}">
        <p14:creationId xmlns:p14="http://schemas.microsoft.com/office/powerpoint/2010/main" val="16017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12690</TotalTime>
  <Words>1561</Words>
  <Application>Microsoft Office PowerPoint</Application>
  <PresentationFormat>Apresentação na tela (4:3)</PresentationFormat>
  <Paragraphs>93</Paragraphs>
  <Slides>11</Slides>
  <Notes>9</Notes>
  <HiddenSlides>0</HiddenSlides>
  <MMClips>3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Söhne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639</cp:revision>
  <dcterms:created xsi:type="dcterms:W3CDTF">2018-08-18T04:32:45Z</dcterms:created>
  <dcterms:modified xsi:type="dcterms:W3CDTF">2023-04-28T12:48:22Z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